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sldIdLst>
    <p:sldId id="256" r:id="rId6"/>
    <p:sldId id="268" r:id="rId7"/>
    <p:sldId id="269" r:id="rId8"/>
    <p:sldId id="274" r:id="rId9"/>
    <p:sldId id="259" r:id="rId10"/>
    <p:sldId id="275" r:id="rId11"/>
    <p:sldId id="271" r:id="rId12"/>
    <p:sldId id="264" r:id="rId13"/>
    <p:sldId id="276" r:id="rId14"/>
    <p:sldId id="272" r:id="rId15"/>
    <p:sldId id="260" r:id="rId16"/>
    <p:sldId id="277" r:id="rId17"/>
    <p:sldId id="273" r:id="rId18"/>
    <p:sldId id="263" r:id="rId19"/>
    <p:sldId id="278" r:id="rId20"/>
    <p:sldId id="279" r:id="rId21"/>
    <p:sldId id="283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190" autoAdjust="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7.png"/><Relationship Id="rId10" Type="http://schemas.openxmlformats.org/officeDocument/2006/relationships/image" Target="../media/image11.png"/><Relationship Id="rId4" Type="http://schemas.openxmlformats.org/officeDocument/2006/relationships/slide" Target="slide11.xml"/><Relationship Id="rId9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6.png"/><Relationship Id="rId7" Type="http://schemas.openxmlformats.org/officeDocument/2006/relationships/image" Target="../media/image3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6.png"/><Relationship Id="rId7" Type="http://schemas.openxmlformats.org/officeDocument/2006/relationships/image" Target="../media/image3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slide" Target="slide14.xml"/><Relationship Id="rId10" Type="http://schemas.openxmlformats.org/officeDocument/2006/relationships/image" Target="../media/image41.png"/><Relationship Id="rId4" Type="http://schemas.openxmlformats.org/officeDocument/2006/relationships/image" Target="../media/image37.png"/><Relationship Id="rId9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2.png"/><Relationship Id="rId7" Type="http://schemas.openxmlformats.org/officeDocument/2006/relationships/image" Target="../media/image4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6.png"/><Relationship Id="rId4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slide" Target="slide17.xml"/><Relationship Id="rId7" Type="http://schemas.openxmlformats.org/officeDocument/2006/relationships/image" Target="../media/image4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5.png"/><Relationship Id="rId10" Type="http://schemas.openxmlformats.org/officeDocument/2006/relationships/image" Target="../media/image31.png"/><Relationship Id="rId4" Type="http://schemas.openxmlformats.org/officeDocument/2006/relationships/image" Target="../media/image46.png"/><Relationship Id="rId9" Type="http://schemas.openxmlformats.org/officeDocument/2006/relationships/image" Target="../media/image50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slide" Target="slide5.xml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slide" Target="slide8.xml"/><Relationship Id="rId10" Type="http://schemas.openxmlformats.org/officeDocument/2006/relationships/image" Target="../media/image21.png"/><Relationship Id="rId4" Type="http://schemas.openxmlformats.org/officeDocument/2006/relationships/image" Target="../media/image16.pn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15.png"/><Relationship Id="rId7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graphnet.ru/images/1560195_fon-prezentacii-powerpoi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  <a:latin typeface="Comic Sans MS" pitchFamily="66" charset="0"/>
              </a:rPr>
              <a:t>Дидактическая игра с использованием ИКТ для детей дошкольного возраста</a:t>
            </a:r>
            <a:br>
              <a:rPr lang="ru-RU" sz="4000" b="1" dirty="0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ru-RU" sz="5400" b="1" dirty="0" smtClean="0">
                <a:solidFill>
                  <a:srgbClr val="7030A0"/>
                </a:solidFill>
                <a:latin typeface="Comic Sans MS" pitchFamily="66" charset="0"/>
              </a:rPr>
              <a:t>«Профессии»</a:t>
            </a:r>
            <a:endParaRPr lang="ru-RU" sz="54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graphnet.ru/images/1560195_fon-prezentacii-powerpoi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00034" y="285728"/>
            <a:ext cx="81179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  <a:latin typeface="Comic Sans MS" pitchFamily="66" charset="0"/>
              </a:rPr>
              <a:t>Какие предметы нужны врачу?</a:t>
            </a:r>
            <a:endParaRPr lang="ru-RU" sz="40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143108" y="4786322"/>
          <a:ext cx="6024564" cy="1500198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5061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61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61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61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0019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6" name="Picture 2" descr="http://www.gemchyjinka.ru/wp-content/uploads/2014/03/102772081_large_1111111111111_13_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53348"/>
            <a:ext cx="2285984" cy="3558804"/>
          </a:xfrm>
          <a:prstGeom prst="rect">
            <a:avLst/>
          </a:prstGeom>
          <a:noFill/>
        </p:spPr>
      </p:pic>
      <p:sp>
        <p:nvSpPr>
          <p:cNvPr id="8" name="Стрелка вправо 7">
            <a:hlinkClick r:id="rId4" action="ppaction://hlinksldjump"/>
          </p:cNvPr>
          <p:cNvSpPr/>
          <p:nvPr/>
        </p:nvSpPr>
        <p:spPr>
          <a:xfrm>
            <a:off x="8429652" y="6143644"/>
            <a:ext cx="500066" cy="428628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8" descr="http://www.clipartlord.com/wp-content/uploads/2012/11/ambulance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43174" y="1142984"/>
            <a:ext cx="1447786" cy="1085840"/>
          </a:xfrm>
          <a:prstGeom prst="rect">
            <a:avLst/>
          </a:prstGeom>
          <a:noFill/>
        </p:spPr>
      </p:pic>
      <p:pic>
        <p:nvPicPr>
          <p:cNvPr id="11" name="Picture 2" descr="https://openclipart.org/image/2400px/svg_to_png/140239/padella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1357298"/>
            <a:ext cx="1551385" cy="583709"/>
          </a:xfrm>
          <a:prstGeom prst="rect">
            <a:avLst/>
          </a:prstGeom>
          <a:noFill/>
        </p:spPr>
      </p:pic>
      <p:pic>
        <p:nvPicPr>
          <p:cNvPr id="22532" name="Picture 4" descr="http://www.clipartkid.com/images/153/tablets-pills-medication-meds-drugs-pharmaceutical-dfkvfs-clipart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43702" y="1071546"/>
            <a:ext cx="1071570" cy="1111515"/>
          </a:xfrm>
          <a:prstGeom prst="rect">
            <a:avLst/>
          </a:prstGeom>
          <a:noFill/>
        </p:spPr>
      </p:pic>
      <p:pic>
        <p:nvPicPr>
          <p:cNvPr id="12" name="Picture 14" descr="http://img-fotki.yandex.ru/get/4410/87704015.3/0_6ee2d_a1ce663_S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1401315">
            <a:off x="4747082" y="2333493"/>
            <a:ext cx="895350" cy="1428750"/>
          </a:xfrm>
          <a:prstGeom prst="rect">
            <a:avLst/>
          </a:prstGeom>
          <a:noFill/>
        </p:spPr>
      </p:pic>
      <p:pic>
        <p:nvPicPr>
          <p:cNvPr id="13" name="Picture 4" descr="http://goldenkey.edusite.ru/images/smi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43702" y="2428868"/>
            <a:ext cx="1285884" cy="1241733"/>
          </a:xfrm>
          <a:prstGeom prst="rect">
            <a:avLst/>
          </a:prstGeom>
          <a:noFill/>
        </p:spPr>
      </p:pic>
      <p:pic>
        <p:nvPicPr>
          <p:cNvPr id="14" name="Picture 2" descr="http://unpictures.ru/images/1383709_povareshka-risunok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20767219" flipH="1">
            <a:off x="3075100" y="2496482"/>
            <a:ext cx="722776" cy="130667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38728E-6 L -0.05504 0.55584 " pathEditMode="relative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25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67362E-19 8.3237E-6 L -0.30712 0.55584 " pathEditMode="relative" ptsTypes="AA">
                                      <p:cBhvr>
                                        <p:cTn id="11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7 0.07653 L 0.09722 0.3912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00" y="15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0.03422 L 0.01823 0.3697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" y="16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graphnet.ru/images/1560195_fon-prezentacii-powerpoi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latin typeface="Comic Sans MS" pitchFamily="66" charset="0"/>
              </a:rPr>
              <a:t>Найди лишний предмет!</a:t>
            </a:r>
            <a:endParaRPr lang="ru-RU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5" name="Picture 2" descr="http://www.gemchyjinka.ru/wp-content/uploads/2014/03/102772081_large_1111111111111_13_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1428736"/>
            <a:ext cx="3083639" cy="4800588"/>
          </a:xfrm>
          <a:prstGeom prst="rect">
            <a:avLst/>
          </a:prstGeom>
          <a:noFill/>
        </p:spPr>
      </p:pic>
      <p:pic>
        <p:nvPicPr>
          <p:cNvPr id="6146" name="Picture 2" descr="http://yarpatent.ru/assets/images/4479186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1357298"/>
            <a:ext cx="1504139" cy="1500174"/>
          </a:xfrm>
          <a:prstGeom prst="rect">
            <a:avLst/>
          </a:prstGeom>
          <a:noFill/>
        </p:spPr>
      </p:pic>
      <p:pic>
        <p:nvPicPr>
          <p:cNvPr id="6148" name="Picture 4" descr="http://goldenkey.edusite.ru/images/sm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9454" y="1500174"/>
            <a:ext cx="1558905" cy="1505380"/>
          </a:xfrm>
          <a:prstGeom prst="rect">
            <a:avLst/>
          </a:prstGeom>
          <a:noFill/>
        </p:spPr>
      </p:pic>
      <p:pic>
        <p:nvPicPr>
          <p:cNvPr id="6150" name="Picture 6" descr="http://cdn-nus-1.pinme.ru/tumb/600/photo/6a/d3/6ad3c65ab6729281d6aecf9e9eb62e42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348" y="3000372"/>
            <a:ext cx="2233595" cy="2233595"/>
          </a:xfrm>
          <a:prstGeom prst="rect">
            <a:avLst/>
          </a:prstGeom>
          <a:noFill/>
        </p:spPr>
      </p:pic>
      <p:pic>
        <p:nvPicPr>
          <p:cNvPr id="6152" name="Picture 8" descr="http://www.clipartlord.com/wp-content/uploads/2012/11/ambulance2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43570" y="3071810"/>
            <a:ext cx="2686045" cy="2014534"/>
          </a:xfrm>
          <a:prstGeom prst="rect">
            <a:avLst/>
          </a:prstGeom>
          <a:noFill/>
        </p:spPr>
      </p:pic>
      <p:pic>
        <p:nvPicPr>
          <p:cNvPr id="6154" name="Picture 10" descr="http://www.clipartkid.com/images/808/safety-helmet-by-jonata-safety-helmet-HKJsSU-clipart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1142976" y="1500174"/>
            <a:ext cx="1714512" cy="1440190"/>
          </a:xfrm>
          <a:prstGeom prst="rect">
            <a:avLst/>
          </a:prstGeom>
          <a:noFill/>
        </p:spPr>
      </p:pic>
      <p:sp>
        <p:nvSpPr>
          <p:cNvPr id="11" name="Стрелка вправо 10">
            <a:hlinkClick r:id="rId9" action="ppaction://hlinksldjump"/>
          </p:cNvPr>
          <p:cNvSpPr/>
          <p:nvPr/>
        </p:nvSpPr>
        <p:spPr>
          <a:xfrm>
            <a:off x="7643834" y="6072206"/>
            <a:ext cx="500066" cy="428628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graphnet.ru/images/1560195_fon-prezentacii-powerpoi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latin typeface="Comic Sans MS" pitchFamily="66" charset="0"/>
              </a:rPr>
              <a:t>Отгадай загадку!</a:t>
            </a:r>
            <a:endParaRPr lang="ru-RU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4900618" cy="5000660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Может он большим, тяжёлым </a:t>
            </a:r>
          </a:p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Управлять грузовиком</a:t>
            </a:r>
          </a:p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Иль возить детишек в школу,</a:t>
            </a:r>
          </a:p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Если далеко пешком.</a:t>
            </a:r>
          </a:p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Иль автобус, иль маршрутку,</a:t>
            </a:r>
          </a:p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Или самосвал с углём</a:t>
            </a:r>
          </a:p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Он ведёт, забыв про шутку –</a:t>
            </a:r>
          </a:p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Ведь сидит он за рулём!</a:t>
            </a:r>
          </a:p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Вот он по дороге едет</a:t>
            </a:r>
          </a:p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 глядит на светофор.</a:t>
            </a:r>
          </a:p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 подскажете мне, дети,</a:t>
            </a:r>
          </a:p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Как зовут его? ...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http://img0.liveinternet.ru/images/attach/c/2/68/796/68796021_1294230400_0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1357298"/>
            <a:ext cx="3538405" cy="472915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143108" y="6072206"/>
            <a:ext cx="12971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Шофер</a:t>
            </a:r>
            <a:endParaRPr lang="ru-RU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graphnet.ru/images/1560195_fon-prezentacii-powerpoi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14282" y="285728"/>
            <a:ext cx="87014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  <a:latin typeface="Comic Sans MS" pitchFamily="66" charset="0"/>
              </a:rPr>
              <a:t>Какие предметы нужны шофёру?</a:t>
            </a:r>
            <a:endParaRPr lang="ru-RU" sz="40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785918" y="4786322"/>
          <a:ext cx="6024564" cy="1500198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5061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61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61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61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0019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6" name="Picture 2" descr="http://img0.liveinternet.ru/images/attach/c/2/68/796/68796021_1294230400_0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14422"/>
            <a:ext cx="2469390" cy="3300390"/>
          </a:xfrm>
          <a:prstGeom prst="rect">
            <a:avLst/>
          </a:prstGeom>
          <a:noFill/>
        </p:spPr>
      </p:pic>
      <p:pic>
        <p:nvPicPr>
          <p:cNvPr id="8" name="Picture 2" descr="http://www.clker.com/cliparts/u/H/N/G/p/B/steering-wheel-hi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488" y="1142984"/>
            <a:ext cx="1215617" cy="1100133"/>
          </a:xfrm>
          <a:prstGeom prst="rect">
            <a:avLst/>
          </a:prstGeom>
          <a:noFill/>
        </p:spPr>
      </p:pic>
      <p:sp>
        <p:nvSpPr>
          <p:cNvPr id="9" name="Стрелка вправо 8">
            <a:hlinkClick r:id="rId5" action="ppaction://hlinksldjump"/>
          </p:cNvPr>
          <p:cNvSpPr/>
          <p:nvPr/>
        </p:nvSpPr>
        <p:spPr>
          <a:xfrm>
            <a:off x="8286776" y="6072206"/>
            <a:ext cx="500066" cy="428628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506" name="Picture 2" descr="https://ds03.infourok.ru/uploads/ex/135d/0005b8ac-9e6ec223/hello_html_m340a6858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0794" y="1214423"/>
            <a:ext cx="1519336" cy="928694"/>
          </a:xfrm>
          <a:prstGeom prst="rect">
            <a:avLst/>
          </a:prstGeom>
          <a:noFill/>
        </p:spPr>
      </p:pic>
      <p:pic>
        <p:nvPicPr>
          <p:cNvPr id="21508" name="Picture 4" descr="http://www.cliparthut.com/clip-arts/366/cartoon-wheel-clip-art-366492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16" y="2357430"/>
            <a:ext cx="1071570" cy="1051925"/>
          </a:xfrm>
          <a:prstGeom prst="rect">
            <a:avLst/>
          </a:prstGeom>
          <a:noFill/>
        </p:spPr>
      </p:pic>
      <p:pic>
        <p:nvPicPr>
          <p:cNvPr id="21510" name="Picture 6" descr="http://images.clipartpanda.com/wrench-clipart-settings_Vector_Clipart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86050" y="2428868"/>
            <a:ext cx="1466478" cy="1049347"/>
          </a:xfrm>
          <a:prstGeom prst="rect">
            <a:avLst/>
          </a:prstGeom>
          <a:noFill/>
        </p:spPr>
      </p:pic>
      <p:pic>
        <p:nvPicPr>
          <p:cNvPr id="12" name="Picture 2" descr="http://images.clipshrine.com/download/downloadpnglarge/kitchen-scales-12767-large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57752" y="2500306"/>
            <a:ext cx="1051117" cy="1270100"/>
          </a:xfrm>
          <a:prstGeom prst="rect">
            <a:avLst/>
          </a:prstGeom>
          <a:noFill/>
        </p:spPr>
      </p:pic>
      <p:pic>
        <p:nvPicPr>
          <p:cNvPr id="13" name="Picture 4" descr="http://attika-shop.ru/upload/shop/82095/wb5009s-b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1037551">
            <a:off x="6602434" y="1190002"/>
            <a:ext cx="1414328" cy="89871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93064E-6 L -0.11024 0.56647 " pathEditMode="relative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15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0.00324 L 0.01979 0.5801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" y="28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0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15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8.43931E-6 L -0.04722 0.39862 " pathEditMode="relative" ptsTypes="AA">
                                      <p:cBhvr>
                                        <p:cTn id="16" dur="2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0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15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67 0.01688 L 0.05989 0.3840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0" y="18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10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graphnet.ru/images/1560195_fon-prezentacii-powerpoi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latin typeface="Comic Sans MS" pitchFamily="66" charset="0"/>
              </a:rPr>
              <a:t>Найди лишний предмет!</a:t>
            </a:r>
            <a:endParaRPr lang="ru-RU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1032" name="Picture 8" descr="http://pngimg.com/upload/brick_PNG333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571612"/>
            <a:ext cx="2214578" cy="1345700"/>
          </a:xfrm>
          <a:prstGeom prst="rect">
            <a:avLst/>
          </a:prstGeom>
          <a:noFill/>
        </p:spPr>
      </p:pic>
      <p:sp>
        <p:nvSpPr>
          <p:cNvPr id="11" name="Стрелка вправо 10">
            <a:hlinkClick r:id="rId4" action="ppaction://hlinksldjump"/>
          </p:cNvPr>
          <p:cNvSpPr/>
          <p:nvPr/>
        </p:nvSpPr>
        <p:spPr>
          <a:xfrm>
            <a:off x="7572396" y="5929330"/>
            <a:ext cx="500066" cy="428628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 descr="http://img0.liveinternet.ru/images/attach/c/2/68/796/68796021_1294230400_09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6116" y="1643050"/>
            <a:ext cx="2950447" cy="3943332"/>
          </a:xfrm>
          <a:prstGeom prst="rect">
            <a:avLst/>
          </a:prstGeom>
          <a:noFill/>
        </p:spPr>
      </p:pic>
      <p:pic>
        <p:nvPicPr>
          <p:cNvPr id="12" name="Picture 6" descr="http://images.clipartpanda.com/wrench-clipart-settings_Vector_Clipart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00826" y="1714488"/>
            <a:ext cx="1466478" cy="1049347"/>
          </a:xfrm>
          <a:prstGeom prst="rect">
            <a:avLst/>
          </a:prstGeom>
          <a:noFill/>
        </p:spPr>
      </p:pic>
      <p:pic>
        <p:nvPicPr>
          <p:cNvPr id="3074" name="Picture 2" descr="http://unpictures.ru/images/2187343_kanistra-benzina-png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57290" y="3643314"/>
            <a:ext cx="1287224" cy="1727093"/>
          </a:xfrm>
          <a:prstGeom prst="rect">
            <a:avLst/>
          </a:prstGeom>
          <a:noFill/>
        </p:spPr>
      </p:pic>
      <p:pic>
        <p:nvPicPr>
          <p:cNvPr id="13" name="Picture 2" descr="https://ds03.infourok.ru/uploads/ex/135d/0005b8ac-9e6ec223/hello_html_m340a6858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57950" y="3500438"/>
            <a:ext cx="2454312" cy="150019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graphnet.ru/images/1560195_fon-prezentacii-powerpoi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latin typeface="Comic Sans MS" pitchFamily="66" charset="0"/>
              </a:rPr>
              <a:t>Отгадай загадку!</a:t>
            </a:r>
            <a:endParaRPr lang="ru-RU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4900618" cy="500066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1428736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Папа у меня - герой!</a:t>
            </a:r>
          </a:p>
          <a:p>
            <a:pPr algn="ctr" fontAlgn="base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Ходит в форме, с кобурой!</a:t>
            </a:r>
          </a:p>
          <a:p>
            <a:pPr algn="ctr" fontAlgn="base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Посреди ночного мрака</a:t>
            </a:r>
          </a:p>
          <a:p>
            <a:pPr algn="ctr" fontAlgn="base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Где-то кража или драка?</a:t>
            </a:r>
          </a:p>
          <a:p>
            <a:pPr algn="ctr" fontAlgn="base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Сразу по "02" звоните,</a:t>
            </a:r>
          </a:p>
          <a:p>
            <a:pPr algn="ctr" fontAlgn="base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Папу моего зовите!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71604" y="4857760"/>
            <a:ext cx="22361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Полицейский</a:t>
            </a:r>
            <a:endParaRPr lang="ru-RU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0" name="Picture 2" descr="https://www.litres.ru/static/bookimages/06/31/60/06316085.bin.dir/h/i_02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5929322" y="1142984"/>
            <a:ext cx="2659812" cy="51444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graphnet.ru/images/1560195_fon-prezentacii-powerpoi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57158" y="285728"/>
            <a:ext cx="83920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Comic Sans MS" pitchFamily="66" charset="0"/>
              </a:rPr>
              <a:t>Какие предметы нужны полицейскому?</a:t>
            </a:r>
            <a:endParaRPr lang="ru-RU" sz="32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785918" y="4786322"/>
          <a:ext cx="6024564" cy="1500198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5061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61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61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61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0019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Стрелка вправо 8">
            <a:hlinkClick r:id="rId3" action="ppaction://hlinksldjump"/>
          </p:cNvPr>
          <p:cNvSpPr/>
          <p:nvPr/>
        </p:nvSpPr>
        <p:spPr>
          <a:xfrm>
            <a:off x="8286776" y="6072206"/>
            <a:ext cx="500066" cy="428628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746" name="Picture 2" descr="http://www.ladynerd.ru/upload/information_system_16/2/1/2/item_212/information_items_21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74" y="1071546"/>
            <a:ext cx="1571636" cy="1650218"/>
          </a:xfrm>
          <a:prstGeom prst="rect">
            <a:avLst/>
          </a:prstGeom>
          <a:noFill/>
        </p:spPr>
      </p:pic>
      <p:pic>
        <p:nvPicPr>
          <p:cNvPr id="14" name="Picture 2" descr="https://www.litres.ru/static/bookimages/06/31/60/06316085.bin.dir/h/i_028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1214422"/>
            <a:ext cx="1994974" cy="3858543"/>
          </a:xfrm>
          <a:prstGeom prst="rect">
            <a:avLst/>
          </a:prstGeom>
          <a:noFill/>
        </p:spPr>
      </p:pic>
      <p:pic>
        <p:nvPicPr>
          <p:cNvPr id="31748" name="Picture 4" descr="http://naklejki-na-avto.ru/images/product/l/91ada82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1" y="1485876"/>
            <a:ext cx="1428760" cy="771531"/>
          </a:xfrm>
          <a:prstGeom prst="rect">
            <a:avLst/>
          </a:prstGeom>
          <a:noFill/>
        </p:spPr>
      </p:pic>
      <p:pic>
        <p:nvPicPr>
          <p:cNvPr id="16" name="Picture 6" descr="http://cliparts.co/cliparts/pio/B6b/pioB6boiE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15140" y="1214422"/>
            <a:ext cx="1143008" cy="1390145"/>
          </a:xfrm>
          <a:prstGeom prst="rect">
            <a:avLst/>
          </a:prstGeom>
          <a:noFill/>
        </p:spPr>
      </p:pic>
      <p:pic>
        <p:nvPicPr>
          <p:cNvPr id="31750" name="Picture 6" descr="http://i061.radikal.ru/1001/8a/3179f53fe214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86578" y="2786058"/>
            <a:ext cx="922654" cy="1078069"/>
          </a:xfrm>
          <a:prstGeom prst="rect">
            <a:avLst/>
          </a:prstGeom>
          <a:noFill/>
        </p:spPr>
      </p:pic>
      <p:pic>
        <p:nvPicPr>
          <p:cNvPr id="31752" name="Picture 8" descr="http://www.playcast.ru/uploads/2016/10/24/20294986.g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20454258">
            <a:off x="2866897" y="3091825"/>
            <a:ext cx="1110375" cy="681030"/>
          </a:xfrm>
          <a:prstGeom prst="rect">
            <a:avLst/>
          </a:prstGeom>
          <a:noFill/>
        </p:spPr>
      </p:pic>
      <p:pic>
        <p:nvPicPr>
          <p:cNvPr id="19" name="Picture 2" descr="http://yarpatent.ru/assets/images/44791866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72000" y="2571744"/>
            <a:ext cx="1504139" cy="150017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7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6185E-6 L -0.07882 0.54543 " pathEditMode="relative" ptsTypes="AA">
                                      <p:cBhvr>
                                        <p:cTn id="6" dur="2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4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17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6 5.54913E-6 L 0.03143 0.5244 " pathEditMode="relative" ptsTypes="AA">
                                      <p:cBhvr>
                                        <p:cTn id="11" dur="2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4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17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3.46821E-7 L -0.01562 0.34613 " pathEditMode="relative" ptsTypes="AA">
                                      <p:cBhvr>
                                        <p:cTn id="16" dur="2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5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17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42775E-6 L 0.08646 0.32509 " pathEditMode="relative" ptsTypes="AA">
                                      <p:cBhvr>
                                        <p:cTn id="21" dur="2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52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graphnet.ru/images/1560195_fon-prezentacii-powerpoin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7030A0"/>
                </a:solidFill>
                <a:latin typeface="Comic Sans MS" pitchFamily="66" charset="0"/>
              </a:rPr>
              <a:t>Ты знаешь профессии!</a:t>
            </a:r>
            <a:endParaRPr lang="ru-RU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4900618" cy="500066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1348" y="1383859"/>
            <a:ext cx="5261304" cy="5261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0732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graphnet.ru/images/1560195_fon-prezentacii-powerpoin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785794"/>
            <a:ext cx="8572560" cy="502242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ru-RU" sz="3000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3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Формирование представлений о профессии повара, продавца, врача, шофера, полицейского.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3000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Возраст: </a:t>
            </a:r>
            <a:r>
              <a:rPr lang="ru-RU" sz="3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4 – 5 лет.</a:t>
            </a:r>
          </a:p>
          <a:p>
            <a:endParaRPr lang="ru-RU" dirty="0"/>
          </a:p>
        </p:txBody>
      </p:sp>
      <p:pic>
        <p:nvPicPr>
          <p:cNvPr id="1026" name="Picture 2" descr="http://ds5-dan.edu.yar.ru/images/rezhim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44" y="2357430"/>
            <a:ext cx="5224446" cy="41677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graphnet.ru/images/1560195_fon-prezentacii-powerpoi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71546"/>
            <a:ext cx="4786346" cy="4929222"/>
          </a:xfrm>
        </p:spPr>
        <p:txBody>
          <a:bodyPr>
            <a:noAutofit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Кто готовит щи, котлеты, 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Борщ, пельмени, винегреты; 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Варит каши и компоты, 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Жарит в масле антрекоты, 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Мнет толкушкою картошку, 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Суп мешает поварешкой? 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 него весёлый говор. 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Называют его…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8" name="Picture 6" descr="http://www.playing-field.ru/img/2015/052100/121668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1214422"/>
            <a:ext cx="3286148" cy="434827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000232" y="6000768"/>
            <a:ext cx="12629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u="sng" dirty="0" smtClean="0">
                <a:latin typeface="Times New Roman" pitchFamily="18" charset="0"/>
                <a:cs typeface="Times New Roman" pitchFamily="18" charset="0"/>
              </a:rPr>
              <a:t>Повар</a:t>
            </a:r>
            <a:endParaRPr lang="ru-RU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00298" y="357166"/>
            <a:ext cx="45015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  <a:latin typeface="Comic Sans MS" pitchFamily="66" charset="0"/>
              </a:rPr>
              <a:t>Отгадай загадку!</a:t>
            </a:r>
            <a:endParaRPr lang="ru-RU" sz="40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graphnet.ru/images/1560195_fon-prezentacii-powerpoi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8438" name="Picture 6" descr="http://www.playing-field.ru/img/2015/052100/121668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214422"/>
            <a:ext cx="2500330" cy="330847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00034" y="285728"/>
            <a:ext cx="84786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  <a:latin typeface="Comic Sans MS" pitchFamily="66" charset="0"/>
              </a:rPr>
              <a:t>Какие предметы нужны повару?</a:t>
            </a:r>
            <a:endParaRPr lang="ru-RU" sz="40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143108" y="4786322"/>
          <a:ext cx="6024564" cy="1500198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5061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61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61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61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0019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8" name="Picture 4" descr="http://pngimg.com/upload/cooking_pan_PNG839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78" y="1285860"/>
            <a:ext cx="1143008" cy="921551"/>
          </a:xfrm>
          <a:prstGeom prst="rect">
            <a:avLst/>
          </a:prstGeom>
          <a:noFill/>
        </p:spPr>
      </p:pic>
      <p:pic>
        <p:nvPicPr>
          <p:cNvPr id="11" name="Picture 12" descr="http://clipartmania.ru/uploads/gallery/main/456/fork-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735517">
            <a:off x="5772302" y="1176812"/>
            <a:ext cx="460173" cy="1241803"/>
          </a:xfrm>
          <a:prstGeom prst="rect">
            <a:avLst/>
          </a:prstGeom>
          <a:noFill/>
        </p:spPr>
      </p:pic>
      <p:pic>
        <p:nvPicPr>
          <p:cNvPr id="24578" name="Picture 2" descr="https://openclipart.org/image/2400px/svg_to_png/140239/padella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50207" y="1553928"/>
            <a:ext cx="1551385" cy="583709"/>
          </a:xfrm>
          <a:prstGeom prst="rect">
            <a:avLst/>
          </a:prstGeom>
          <a:noFill/>
        </p:spPr>
      </p:pic>
      <p:pic>
        <p:nvPicPr>
          <p:cNvPr id="24582" name="Picture 6" descr="http://cliparts.co/cliparts/pio/B6b/pioB6boiE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80030" y="2587191"/>
            <a:ext cx="1220796" cy="1484752"/>
          </a:xfrm>
          <a:prstGeom prst="rect">
            <a:avLst/>
          </a:prstGeom>
          <a:noFill/>
        </p:spPr>
      </p:pic>
      <p:pic>
        <p:nvPicPr>
          <p:cNvPr id="24586" name="Picture 10" descr="http://heliograph.ru/images/2124223_nozhnicy-i-rascheska-png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6200000">
            <a:off x="3575876" y="2710612"/>
            <a:ext cx="1199242" cy="1064382"/>
          </a:xfrm>
          <a:prstGeom prst="rect">
            <a:avLst/>
          </a:prstGeom>
          <a:noFill/>
        </p:spPr>
      </p:pic>
      <p:pic>
        <p:nvPicPr>
          <p:cNvPr id="15" name="Picture 10" descr="http://overgraph.ru/images/999369_molotki-foto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43768" y="2714620"/>
            <a:ext cx="1214446" cy="1185571"/>
          </a:xfrm>
          <a:prstGeom prst="rect">
            <a:avLst/>
          </a:prstGeom>
          <a:noFill/>
        </p:spPr>
      </p:pic>
      <p:sp>
        <p:nvSpPr>
          <p:cNvPr id="16" name="Стрелка вправо 15">
            <a:hlinkClick r:id="rId10" action="ppaction://hlinksldjump"/>
          </p:cNvPr>
          <p:cNvSpPr/>
          <p:nvPr/>
        </p:nvSpPr>
        <p:spPr>
          <a:xfrm>
            <a:off x="8358214" y="6215082"/>
            <a:ext cx="500066" cy="428628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5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5 -0.00023 L -0.15417 0.5137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00" y="25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7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38 0.05943 L -0.18003 0.54174 " pathEditMode="relative" ptsTypes="AA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5.72254E-6 L 0.00799 0.53479 " pathEditMode="relative" ptsTypes="AA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45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50867E-6 L -0.00243 0.3186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15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8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graphnet.ru/images/1560195_fon-prezentacii-powerpoi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latin typeface="Comic Sans MS" pitchFamily="66" charset="0"/>
              </a:rPr>
              <a:t>Найди лишний предмет!</a:t>
            </a:r>
            <a:endParaRPr lang="ru-RU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17410" name="Picture 2" descr="http://unpictures.ru/images/1383709_povareshka-risuno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785786" y="1428736"/>
            <a:ext cx="1071570" cy="1937249"/>
          </a:xfrm>
          <a:prstGeom prst="rect">
            <a:avLst/>
          </a:prstGeom>
          <a:noFill/>
        </p:spPr>
      </p:pic>
      <p:pic>
        <p:nvPicPr>
          <p:cNvPr id="6" name="Picture 6" descr="http://www.playing-field.ru/img/2015/052100/121668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1643050"/>
            <a:ext cx="2800254" cy="3705336"/>
          </a:xfrm>
          <a:prstGeom prst="rect">
            <a:avLst/>
          </a:prstGeom>
          <a:noFill/>
        </p:spPr>
      </p:pic>
      <p:pic>
        <p:nvPicPr>
          <p:cNvPr id="17412" name="Picture 4" descr="http://pngimg.com/upload/cooking_pan_PNG839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2264" y="1857364"/>
            <a:ext cx="1643074" cy="1324729"/>
          </a:xfrm>
          <a:prstGeom prst="rect">
            <a:avLst/>
          </a:prstGeom>
          <a:noFill/>
        </p:spPr>
      </p:pic>
      <p:pic>
        <p:nvPicPr>
          <p:cNvPr id="17414" name="Picture 6" descr="http://images.easyfreeclipart.com/2/copper-pan-2-clip-art-at-clkercom-vector-online-royalty-2666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00826" y="3786191"/>
            <a:ext cx="2040544" cy="1428760"/>
          </a:xfrm>
          <a:prstGeom prst="rect">
            <a:avLst/>
          </a:prstGeom>
          <a:noFill/>
        </p:spPr>
      </p:pic>
      <p:pic>
        <p:nvPicPr>
          <p:cNvPr id="17416" name="Picture 8" descr="http://thestairwaystudio.com/wp-content/uploads/2014/01/ArtPalette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7224" y="3929066"/>
            <a:ext cx="1500198" cy="1380093"/>
          </a:xfrm>
          <a:prstGeom prst="rect">
            <a:avLst/>
          </a:prstGeom>
          <a:noFill/>
        </p:spPr>
      </p:pic>
      <p:sp>
        <p:nvSpPr>
          <p:cNvPr id="10" name="Стрелка вправо 9">
            <a:hlinkClick r:id="rId8" action="ppaction://hlinksldjump"/>
          </p:cNvPr>
          <p:cNvSpPr/>
          <p:nvPr/>
        </p:nvSpPr>
        <p:spPr>
          <a:xfrm>
            <a:off x="7858148" y="6000768"/>
            <a:ext cx="500066" cy="428628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4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graphnet.ru/images/1560195_fon-prezentacii-powerpoi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latin typeface="Comic Sans MS" pitchFamily="66" charset="0"/>
              </a:rPr>
              <a:t>Отгадай загадку!</a:t>
            </a:r>
            <a:endParaRPr lang="ru-RU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643050"/>
            <a:ext cx="4143404" cy="4400568"/>
          </a:xfrm>
        </p:spPr>
        <p:txBody>
          <a:bodyPr/>
          <a:lstStyle/>
          <a:p>
            <a:pPr marL="0" indent="0" algn="ctr" fontAlgn="base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Нам дает товар и чек</a:t>
            </a:r>
          </a:p>
          <a:p>
            <a:pPr marL="0" indent="0" algn="ctr" fontAlgn="base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 философ, не мудрец</a:t>
            </a:r>
          </a:p>
          <a:p>
            <a:pPr marL="0" indent="0" algn="ctr" fontAlgn="base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 не супер человек,</a:t>
            </a:r>
          </a:p>
          <a:p>
            <a:pPr marL="0" indent="0" algn="ctr" fontAlgn="base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 обычный ...</a:t>
            </a:r>
          </a:p>
          <a:p>
            <a:endParaRPr lang="ru-RU" dirty="0"/>
          </a:p>
        </p:txBody>
      </p:sp>
      <p:pic>
        <p:nvPicPr>
          <p:cNvPr id="20482" name="Picture 2" descr="http://pic.mir-knigi.org/pic/2/5/2/8/1/4/252814/1433529551/i_166.png"/>
          <p:cNvPicPr>
            <a:picLocks noChangeAspect="1" noChangeArrowheads="1"/>
          </p:cNvPicPr>
          <p:nvPr/>
        </p:nvPicPr>
        <p:blipFill>
          <a:blip r:embed="rId3"/>
          <a:srcRect t="18459"/>
          <a:stretch>
            <a:fillRect/>
          </a:stretch>
        </p:blipFill>
        <p:spPr bwMode="auto">
          <a:xfrm>
            <a:off x="5000627" y="1714488"/>
            <a:ext cx="3638671" cy="428628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500166" y="5572140"/>
            <a:ext cx="16534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Продавец</a:t>
            </a:r>
            <a:endParaRPr lang="ru-RU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graphnet.ru/images/1560195_fon-prezentacii-powerpoi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3431" y="357166"/>
            <a:ext cx="91005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  <a:latin typeface="Comic Sans MS" pitchFamily="66" charset="0"/>
              </a:rPr>
              <a:t>Какие предметы нужны продавцу?</a:t>
            </a:r>
            <a:endParaRPr lang="ru-RU" sz="40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143108" y="4786322"/>
          <a:ext cx="6024564" cy="1500198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5061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61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61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61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0019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6" name="Picture 2" descr="http://pic.mir-knigi.org/pic/2/5/2/8/1/4/252814/1433529551/i_166.png"/>
          <p:cNvPicPr>
            <a:picLocks noChangeAspect="1" noChangeArrowheads="1"/>
          </p:cNvPicPr>
          <p:nvPr/>
        </p:nvPicPr>
        <p:blipFill>
          <a:blip r:embed="rId3"/>
          <a:srcRect t="18459"/>
          <a:stretch>
            <a:fillRect/>
          </a:stretch>
        </p:blipFill>
        <p:spPr bwMode="auto">
          <a:xfrm>
            <a:off x="0" y="1285859"/>
            <a:ext cx="2857488" cy="3366063"/>
          </a:xfrm>
          <a:prstGeom prst="rect">
            <a:avLst/>
          </a:prstGeom>
          <a:noFill/>
        </p:spPr>
      </p:pic>
      <p:pic>
        <p:nvPicPr>
          <p:cNvPr id="8" name="Picture 6" descr="http://voshod-news.ru/uploads/posts/2017-01/1483939956_register-23666_960_72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1142984"/>
            <a:ext cx="1285884" cy="1285884"/>
          </a:xfrm>
          <a:prstGeom prst="rect">
            <a:avLst/>
          </a:prstGeom>
          <a:noFill/>
        </p:spPr>
      </p:pic>
      <p:sp>
        <p:nvSpPr>
          <p:cNvPr id="9" name="Стрелка вправо 8">
            <a:hlinkClick r:id="rId5" action="ppaction://hlinksldjump"/>
          </p:cNvPr>
          <p:cNvSpPr/>
          <p:nvPr/>
        </p:nvSpPr>
        <p:spPr>
          <a:xfrm>
            <a:off x="8358214" y="6143644"/>
            <a:ext cx="500066" cy="428628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10" descr="https://ds02.infourok.ru/uploads/ex/0bb3/00089732-3e582b18/hello_html_765dfd47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43240" y="1285860"/>
            <a:ext cx="1071570" cy="1071570"/>
          </a:xfrm>
          <a:prstGeom prst="rect">
            <a:avLst/>
          </a:prstGeom>
          <a:noFill/>
        </p:spPr>
      </p:pic>
      <p:pic>
        <p:nvPicPr>
          <p:cNvPr id="12" name="Picture 6" descr="http://cdn-nus-1.pinme.ru/tumb/600/photo/6a/d3/6ad3c65ab6729281d6aecf9e9eb62e42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3438" y="1071546"/>
            <a:ext cx="1500198" cy="1500198"/>
          </a:xfrm>
          <a:prstGeom prst="rect">
            <a:avLst/>
          </a:prstGeom>
          <a:noFill/>
        </p:spPr>
      </p:pic>
      <p:pic>
        <p:nvPicPr>
          <p:cNvPr id="23554" name="Picture 2" descr="http://images.clipshrine.com/download/downloadpnglarge/kitchen-scales-12767-large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57752" y="2643182"/>
            <a:ext cx="1051117" cy="1270100"/>
          </a:xfrm>
          <a:prstGeom prst="rect">
            <a:avLst/>
          </a:prstGeom>
          <a:noFill/>
        </p:spPr>
      </p:pic>
      <p:pic>
        <p:nvPicPr>
          <p:cNvPr id="23556" name="Picture 4" descr="http://globuss24.ru/web/userfiles/image/doc/hello_html_m1b52085a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14678" y="2928934"/>
            <a:ext cx="1357322" cy="867717"/>
          </a:xfrm>
          <a:prstGeom prst="rect">
            <a:avLst/>
          </a:prstGeom>
          <a:noFill/>
        </p:spPr>
      </p:pic>
      <p:pic>
        <p:nvPicPr>
          <p:cNvPr id="14" name="Picture 4" descr="http://www.picshare.ru/uploads/141110/5woPtX8egx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15140" y="2786058"/>
            <a:ext cx="1500198" cy="108687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2 0.05063 L -0.15504 0.5539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00" y="25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35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9 0.03237 L -0.12014 0.3364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00" y="15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5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35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29 0.02012 L -0.11475 0.3241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00" y="15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5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 0.04601 L -0.00938 0.3396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" y="14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graphnet.ru/images/1560195_fon-prezentacii-powerpoi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latin typeface="Comic Sans MS" pitchFamily="66" charset="0"/>
              </a:rPr>
              <a:t>Найди лишний предмет!</a:t>
            </a:r>
            <a:endParaRPr lang="ru-RU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5" name="Picture 2" descr="http://pic.mir-knigi.org/pic/2/5/2/8/1/4/252814/1433529551/i_166.png"/>
          <p:cNvPicPr>
            <a:picLocks noChangeAspect="1" noChangeArrowheads="1"/>
          </p:cNvPicPr>
          <p:nvPr/>
        </p:nvPicPr>
        <p:blipFill>
          <a:blip r:embed="rId3"/>
          <a:srcRect t="18459"/>
          <a:stretch>
            <a:fillRect/>
          </a:stretch>
        </p:blipFill>
        <p:spPr bwMode="auto">
          <a:xfrm>
            <a:off x="3000364" y="1604906"/>
            <a:ext cx="3429024" cy="4039321"/>
          </a:xfrm>
          <a:prstGeom prst="rect">
            <a:avLst/>
          </a:prstGeom>
          <a:noFill/>
        </p:spPr>
      </p:pic>
      <p:pic>
        <p:nvPicPr>
          <p:cNvPr id="4098" name="Picture 2" descr="https://webunlimited.ru/assets/images/baske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286124"/>
            <a:ext cx="2551093" cy="2551093"/>
          </a:xfrm>
          <a:prstGeom prst="rect">
            <a:avLst/>
          </a:prstGeom>
          <a:noFill/>
        </p:spPr>
      </p:pic>
      <p:pic>
        <p:nvPicPr>
          <p:cNvPr id="4100" name="Picture 4" descr="http://www.picshare.ru/uploads/141110/5woPtX8egx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3702" y="3714752"/>
            <a:ext cx="2214578" cy="1604439"/>
          </a:xfrm>
          <a:prstGeom prst="rect">
            <a:avLst/>
          </a:prstGeom>
          <a:noFill/>
        </p:spPr>
      </p:pic>
      <p:pic>
        <p:nvPicPr>
          <p:cNvPr id="4102" name="Picture 6" descr="http://voshod-news.ru/uploads/posts/2017-01/1483939956_register-23666_960_72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5786" y="1500174"/>
            <a:ext cx="1709749" cy="1709749"/>
          </a:xfrm>
          <a:prstGeom prst="rect">
            <a:avLst/>
          </a:prstGeom>
          <a:noFill/>
        </p:spPr>
      </p:pic>
      <p:pic>
        <p:nvPicPr>
          <p:cNvPr id="4104" name="Picture 8" descr="http://overgraph.ru/images/1061634_lopata-kartinki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896708">
            <a:off x="7376530" y="1130979"/>
            <a:ext cx="642942" cy="2433039"/>
          </a:xfrm>
          <a:prstGeom prst="rect">
            <a:avLst/>
          </a:prstGeom>
          <a:noFill/>
        </p:spPr>
      </p:pic>
      <p:sp>
        <p:nvSpPr>
          <p:cNvPr id="10" name="Стрелка вправо 9">
            <a:hlinkClick r:id="rId8" action="ppaction://hlinksldjump"/>
          </p:cNvPr>
          <p:cNvSpPr/>
          <p:nvPr/>
        </p:nvSpPr>
        <p:spPr>
          <a:xfrm>
            <a:off x="7500958" y="5857892"/>
            <a:ext cx="500066" cy="428628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graphnet.ru/images/1560195_fon-prezentacii-powerpoi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latin typeface="Comic Sans MS" pitchFamily="66" charset="0"/>
              </a:rPr>
              <a:t>Отгадай загадку!</a:t>
            </a:r>
            <a:endParaRPr lang="ru-RU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4972056" cy="404337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Громко кашляет Серёжа.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 него бронхит, похоже. 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поликлинику звонят,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 Серёже говорят: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— Ты не бойся и не плачь – 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 тебе едет добрый…</a:t>
            </a:r>
          </a:p>
          <a:p>
            <a:pPr marL="0" indent="0" algn="ctr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http://www.gemchyjinka.ru/wp-content/uploads/2014/03/102772081_large_1111111111111_13_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60361" y="1428736"/>
            <a:ext cx="3083639" cy="480058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214546" y="5072074"/>
            <a:ext cx="9285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Врач</a:t>
            </a:r>
            <a:endParaRPr lang="ru-RU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6434c500-c195-4837-b047-5e71706d4cb2">S5QAU4VNKZPS-1706431753-4</_dlc_DocId>
    <_dlc_DocIdUrl xmlns="6434c500-c195-4837-b047-5e71706d4cb2">
      <Url>http://www.eduportal44.ru/Buy/Elektron/_layouts/15/DocIdRedir.aspx?ID=S5QAU4VNKZPS-1706431753-4</Url>
      <Description>S5QAU4VNKZPS-1706431753-4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B9F74C74107E44F94C752538162841B" ma:contentTypeVersion="0" ma:contentTypeDescription="Создание документа." ma:contentTypeScope="" ma:versionID="6512954145db6c748508d72ac2812c0b">
  <xsd:schema xmlns:xsd="http://www.w3.org/2001/XMLSchema" xmlns:xs="http://www.w3.org/2001/XMLSchema" xmlns:p="http://schemas.microsoft.com/office/2006/metadata/properties" xmlns:ns2="6434c500-c195-4837-b047-5e71706d4cb2" targetNamespace="http://schemas.microsoft.com/office/2006/metadata/properties" ma:root="true" ma:fieldsID="2b9831ef12c46bd354b0a821a358bcd8" ns2:_="">
    <xsd:import namespace="6434c500-c195-4837-b047-5e71706d4cb2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34c500-c195-4837-b047-5e71706d4cb2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0AA44AA-36D1-42C6-B530-5ED69BAB8A34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14F3813A-F0D7-4D86-98FD-419AA74B75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4367FDE-7FEE-4AA7-8A42-6DCD97E2B118}">
  <ds:schemaRefs>
    <ds:schemaRef ds:uri="http://www.w3.org/XML/1998/namespace"/>
    <ds:schemaRef ds:uri="http://schemas.microsoft.com/office/2006/documentManagement/types"/>
    <ds:schemaRef ds:uri="http://purl.org/dc/dcmitype/"/>
    <ds:schemaRef ds:uri="http://purl.org/dc/terms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6434c500-c195-4837-b047-5e71706d4cb2"/>
    <ds:schemaRef ds:uri="http://schemas.microsoft.com/office/2006/metadata/properties"/>
  </ds:schemaRefs>
</ds:datastoreItem>
</file>

<file path=customXml/itemProps4.xml><?xml version="1.0" encoding="utf-8"?>
<ds:datastoreItem xmlns:ds="http://schemas.openxmlformats.org/officeDocument/2006/customXml" ds:itemID="{D5D03777-512A-46B2-94BC-84157E11AF2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434c500-c195-4837-b047-5e71706d4cb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381</TotalTime>
  <Words>194</Words>
  <Application>Microsoft Office PowerPoint</Application>
  <PresentationFormat>Экран (4:3)</PresentationFormat>
  <Paragraphs>58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Comic Sans MS</vt:lpstr>
      <vt:lpstr>Times New Roman</vt:lpstr>
      <vt:lpstr>Тема Office</vt:lpstr>
      <vt:lpstr>Дидактическая игра с использованием ИКТ для детей дошкольного возраста «Профессии»</vt:lpstr>
      <vt:lpstr>Презентация PowerPoint</vt:lpstr>
      <vt:lpstr>Презентация PowerPoint</vt:lpstr>
      <vt:lpstr>Презентация PowerPoint</vt:lpstr>
      <vt:lpstr>Найди лишний предмет!</vt:lpstr>
      <vt:lpstr>Отгадай загадку!</vt:lpstr>
      <vt:lpstr>Презентация PowerPoint</vt:lpstr>
      <vt:lpstr>Найди лишний предмет!</vt:lpstr>
      <vt:lpstr>Отгадай загадку!</vt:lpstr>
      <vt:lpstr>Презентация PowerPoint</vt:lpstr>
      <vt:lpstr>Найди лишний предмет!</vt:lpstr>
      <vt:lpstr>Отгадай загадку!</vt:lpstr>
      <vt:lpstr>Презентация PowerPoint</vt:lpstr>
      <vt:lpstr>Найди лишний предмет!</vt:lpstr>
      <vt:lpstr>Отгадай загадку!</vt:lpstr>
      <vt:lpstr>Презентация PowerPoint</vt:lpstr>
      <vt:lpstr>Ты знаешь профессии!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Дидактическая игра «Профессии»</dc:title>
  <dc:creator>Таня</dc:creator>
  <cp:lastModifiedBy>1</cp:lastModifiedBy>
  <cp:revision>41</cp:revision>
  <dcterms:created xsi:type="dcterms:W3CDTF">2017-01-17T12:23:19Z</dcterms:created>
  <dcterms:modified xsi:type="dcterms:W3CDTF">2022-12-12T11:32:51Z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1f6ddfda-bce3-4866-89f2-79138b0d6bf5</vt:lpwstr>
  </property>
  <property fmtid="{D5CDD505-2E9C-101B-9397-08002B2CF9AE}" pid="3" name="ContentTypeId">
    <vt:lpwstr>0x0101008B9F74C74107E44F94C752538162841B</vt:lpwstr>
  </property>
</Properties>
</file>