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29" autoAdjust="0"/>
  </p:normalViewPr>
  <p:slideViewPr>
    <p:cSldViewPr>
      <p:cViewPr>
        <p:scale>
          <a:sx n="75" d="100"/>
          <a:sy n="75" d="100"/>
        </p:scale>
        <p:origin x="-648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D5B34-8E63-426F-A6D7-67724775351F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A7559-FAF2-46E1-AC2B-9155966AE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232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2B1-1F43-4F63-AE7A-E2497E4C612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AB8-6D33-4969-972B-75C18786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0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2B1-1F43-4F63-AE7A-E2497E4C612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AB8-6D33-4969-972B-75C18786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767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2B1-1F43-4F63-AE7A-E2497E4C612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AB8-6D33-4969-972B-75C18786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59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2B1-1F43-4F63-AE7A-E2497E4C612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AB8-6D33-4969-972B-75C18786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29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2B1-1F43-4F63-AE7A-E2497E4C612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AB8-6D33-4969-972B-75C18786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55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2B1-1F43-4F63-AE7A-E2497E4C612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AB8-6D33-4969-972B-75C18786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58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2B1-1F43-4F63-AE7A-E2497E4C612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AB8-6D33-4969-972B-75C18786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219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2B1-1F43-4F63-AE7A-E2497E4C612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AB8-6D33-4969-972B-75C18786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74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2B1-1F43-4F63-AE7A-E2497E4C612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AB8-6D33-4969-972B-75C18786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5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2B1-1F43-4F63-AE7A-E2497E4C612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AB8-6D33-4969-972B-75C18786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905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2B1-1F43-4F63-AE7A-E2497E4C612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AB8-6D33-4969-972B-75C18786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847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1E2B1-1F43-4F63-AE7A-E2497E4C612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CAB8-6D33-4969-972B-75C18786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81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otohomka.ru/images/Jan/08/8f37b6a79b68eda2f0cf30e47ae0d373/1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1" cy="60486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249289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556792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Образовательный проект</a:t>
            </a:r>
            <a:endParaRPr lang="ru-RU" sz="3200" dirty="0" smtClean="0"/>
          </a:p>
          <a:p>
            <a:pPr algn="ctr"/>
            <a:r>
              <a:rPr lang="ru-RU" sz="6600" dirty="0" smtClean="0"/>
              <a:t>«здоровые зубы»</a:t>
            </a:r>
            <a:endParaRPr lang="ru-RU" sz="6600" dirty="0"/>
          </a:p>
          <a:p>
            <a:pPr algn="ctr"/>
            <a:endParaRPr lang="ru-RU" sz="6600" dirty="0" smtClean="0"/>
          </a:p>
          <a:p>
            <a:pPr algn="ctr"/>
            <a:endParaRPr lang="ru-RU" sz="6600" dirty="0"/>
          </a:p>
          <a:p>
            <a:pPr algn="ctr"/>
            <a:r>
              <a:rPr lang="ru-RU" sz="2000" dirty="0" smtClean="0"/>
              <a:t>Старшая </a:t>
            </a:r>
            <a:r>
              <a:rPr lang="ru-RU" sz="2000" dirty="0" smtClean="0"/>
              <a:t>группа №10</a:t>
            </a:r>
            <a:endParaRPr lang="ru-RU" sz="2000" dirty="0" smtClean="0"/>
          </a:p>
          <a:p>
            <a:pPr algn="ctr"/>
            <a:r>
              <a:rPr lang="ru-RU" sz="2000" dirty="0" smtClean="0"/>
              <a:t>(дети 5-6 лет)</a:t>
            </a:r>
          </a:p>
          <a:p>
            <a:pPr algn="r"/>
            <a:r>
              <a:rPr lang="ru-RU" dirty="0" smtClean="0"/>
              <a:t>Воспитатель: Н.К. </a:t>
            </a:r>
            <a:r>
              <a:rPr lang="ru-RU" dirty="0" smtClean="0"/>
              <a:t>Шарапова</a:t>
            </a:r>
          </a:p>
          <a:p>
            <a:pPr algn="r"/>
            <a:endParaRPr lang="ru-RU" dirty="0" smtClean="0"/>
          </a:p>
          <a:p>
            <a:pPr algn="ctr"/>
            <a:r>
              <a:rPr lang="ru-RU" smtClean="0"/>
              <a:t>2016 г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35596" y="836712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МБДОУ «Детский сад №14"</a:t>
            </a:r>
            <a:endParaRPr lang="ru-RU" sz="1400" b="1" dirty="0"/>
          </a:p>
        </p:txBody>
      </p:sp>
      <p:pic>
        <p:nvPicPr>
          <p:cNvPr id="6" name="Мелодия души – просто красивая музыка....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69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" y="1"/>
            <a:ext cx="8856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6409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Дидактические игры.             Сюжетно- ролевые игры</a:t>
            </a:r>
          </a:p>
          <a:p>
            <a:pPr algn="ctr"/>
            <a:r>
              <a:rPr lang="ru-RU" sz="2800" dirty="0" smtClean="0"/>
              <a:t>Экспериментировали.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G:\P130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198">
            <a:off x="335236" y="2060848"/>
            <a:ext cx="2505472" cy="1879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P127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61" y="1769368"/>
            <a:ext cx="2212843" cy="1659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P127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311">
            <a:off x="5915153" y="2206913"/>
            <a:ext cx="2294230" cy="1720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P1270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57588"/>
            <a:ext cx="2197146" cy="1647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P12700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77970"/>
            <a:ext cx="2409462" cy="180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16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116633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Разучивание пословиц, стихов, загадок. </a:t>
            </a:r>
            <a:br>
              <a:rPr lang="ru-RU" sz="2800" dirty="0" smtClean="0"/>
            </a:br>
            <a:r>
              <a:rPr lang="ru-RU" sz="2800" dirty="0" smtClean="0"/>
              <a:t>Чтение произведений по теме.</a:t>
            </a:r>
            <a:endParaRPr lang="ru-RU" sz="2800" dirty="0"/>
          </a:p>
        </p:txBody>
      </p:sp>
      <p:pic>
        <p:nvPicPr>
          <p:cNvPr id="2050" name="Picture 2" descr="http://fantastikworld.ru/uploads/posts/2014-01/1391167379_rrrryers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076">
            <a:off x="3332077" y="1209147"/>
            <a:ext cx="2472209" cy="3495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cegdaprazdnik.ru/uploads/posts/2014-02/1391412566_rssrrryosr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7995">
            <a:off x="627463" y="2555715"/>
            <a:ext cx="2544217" cy="3592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ycharm.ru/data/cache/2016aug/10/08/262592_632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1773">
            <a:off x="5009827" y="3688870"/>
            <a:ext cx="3696345" cy="2612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5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" y="1"/>
            <a:ext cx="903649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Организованная образовательная деятельность с привлечением родителей</a:t>
            </a:r>
            <a:endParaRPr lang="ru-RU" sz="3200" dirty="0"/>
          </a:p>
        </p:txBody>
      </p:sp>
      <p:pic>
        <p:nvPicPr>
          <p:cNvPr id="3074" name="Picture 2" descr="G:\занятие шарапова\DSC0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4450" flipH="1">
            <a:off x="462347" y="1381116"/>
            <a:ext cx="2948465" cy="1961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занятие шарапова\DSC0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488">
            <a:off x="6041536" y="1553666"/>
            <a:ext cx="2940015" cy="1955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занятие шарапова\DSC00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750">
            <a:off x="5515772" y="3828481"/>
            <a:ext cx="3250279" cy="2162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занятие шарапова\DSC00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209">
            <a:off x="301077" y="4331812"/>
            <a:ext cx="2952328" cy="1964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занятие шарапова\DSC000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071678"/>
            <a:ext cx="2948465" cy="1961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32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54"/>
            <a:ext cx="8784976" cy="67413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61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Взаимодействие с родителями.</a:t>
            </a:r>
            <a:endParaRPr lang="ru-RU" sz="3200" dirty="0"/>
          </a:p>
        </p:txBody>
      </p:sp>
      <p:pic>
        <p:nvPicPr>
          <p:cNvPr id="3074" name="Picture 2" descr="http://www.specialist-detsada.ru/uploads/posts/2013-06/1370973746_obyasnit-reben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2930"/>
            <a:ext cx="3114956" cy="4542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pt4web.ru/images/50/1614/640/img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156">
            <a:off x="365464" y="1873869"/>
            <a:ext cx="4564364" cy="3423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67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11663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Выставка рисунков «Моя зубная щетка»</a:t>
            </a:r>
            <a:endParaRPr lang="ru-RU" sz="3200" dirty="0"/>
          </a:p>
        </p:txBody>
      </p:sp>
      <p:pic>
        <p:nvPicPr>
          <p:cNvPr id="4098" name="Picture 2" descr="G:\P130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580">
            <a:off x="755871" y="3182880"/>
            <a:ext cx="3244285" cy="2433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P130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863">
            <a:off x="4784485" y="1313854"/>
            <a:ext cx="3849621" cy="2887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47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76470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u="sng" dirty="0" smtClean="0"/>
              <a:t>Спасибо за внимание!</a:t>
            </a:r>
            <a:endParaRPr lang="ru-RU" sz="9600" b="1" i="1" u="sng" dirty="0"/>
          </a:p>
        </p:txBody>
      </p:sp>
    </p:spTree>
    <p:extLst>
      <p:ext uri="{BB962C8B-B14F-4D97-AF65-F5344CB8AC3E}">
        <p14:creationId xmlns="" xmlns:p14="http://schemas.microsoft.com/office/powerpoint/2010/main" val="40160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5252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165" y="188639"/>
            <a:ext cx="925252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Паспорт 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                                     </a:t>
            </a:r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 ПРОЕКТА: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 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познавательно-исследовательский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ПРОДОЛЖИТЕЛЬСНОТЬ ПРОЕКТА :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краткосрочный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(2недели)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ПРОЕКТА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дети старшей группы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воспитатель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Н.К.Шарапова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., родители.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Интеграция образовательных областей: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познавательное развитие, речевое развитие, физическое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развитие.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9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129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настоящее время установлено, что основные стоматологические заболевания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«программируются»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рождения или в первые годы жизни. Эти заболевания отличаются в детском возрасте необычайно агрессивным течением.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Исключительно высокая распространенность у детей кариеса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(до 90% уже на пятом - шестом году жизни)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делает эту проблему особой значимости. Тем более что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зубы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пораженные кариесом, — это постоянный источник инфекций, чреватый развитием еще более серьезных общих заболеваний организма.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Очаг хронической инфекции в ротовой полости становится рассадником микроорганизмов.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01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1" cy="64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404663"/>
            <a:ext cx="87849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B80EB8"/>
                </a:solidFill>
              </a:rPr>
              <a:t>        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мало кто задумывается, с чего же это все начинается. При наличии кариозных зубов,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нездоровой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слизистой микробы постепенно попадают в кровь и поражают различные органы и системы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эти факты позволяют сделать вывод, что помимо эстетического внешнего вида существует множество гораздо более важных причин для того, чтобы следить за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здоровьем своих зубов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человек заботится о своих зубах и дёснах в меру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своихвозможностей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знаний.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знания эти часто оказываются поверхностными.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Неправильные представления об уходе за полостью рта часто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становятсяпричиной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проблем.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0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Именно поэтому тема нашего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проекта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Здоровые зубы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является актуальной. Две недели целенаправленной работы в данном направлении, конечно, не решит всех проблем. Но значительно поможет, во-первых, дать детям необходимую сумму знаний о гигиене полости рта, о строении и функциях зубов, во-вторых, поможет овладеть элементарными умениями и навыками в правильном уходе за зубами и, в-третьих, развить у дошкольников самостоятельность и ответственность.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реализуется не только через систему занятий, но и в свободное от занятий время (чтение художественной литературы, игровая деятельность,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эксперементыи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т. д.) 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5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90364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/>
              <a:t>Цель проекта:</a:t>
            </a:r>
          </a:p>
          <a:p>
            <a:r>
              <a:rPr lang="ru-RU" sz="2800" dirty="0" smtClean="0"/>
              <a:t>дать детям сведения, необходимые для укрепления </a:t>
            </a:r>
            <a:r>
              <a:rPr lang="ru-RU" sz="2800" b="1" dirty="0" smtClean="0"/>
              <a:t>здоровья</a:t>
            </a:r>
            <a:r>
              <a:rPr lang="ru-RU" sz="2800" dirty="0" smtClean="0"/>
              <a:t>; выработать на основе полученных знаний необходимые гигиенические навыки и привычки.</a:t>
            </a:r>
            <a:endParaRPr lang="ru-RU" sz="2800" dirty="0"/>
          </a:p>
        </p:txBody>
      </p:sp>
      <p:pic>
        <p:nvPicPr>
          <p:cNvPr id="1026" name="Picture 2" descr="F:\занятие шарапова\DSC0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1381">
            <a:off x="539552" y="2636912"/>
            <a:ext cx="3324721" cy="2211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130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595">
            <a:off x="5004048" y="3742804"/>
            <a:ext cx="3465579" cy="2599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49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" y="1135697"/>
            <a:ext cx="7471410" cy="45866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Задачи </a:t>
            </a:r>
            <a:r>
              <a:rPr lang="ru-RU" b="1" dirty="0" smtClean="0"/>
              <a:t>проекта</a:t>
            </a:r>
            <a:r>
              <a:rPr lang="ru-RU" dirty="0" smtClean="0"/>
              <a:t>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Образовательные.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Расширять представление у детей о том, когда появляются первые </a:t>
            </a:r>
            <a:r>
              <a:rPr lang="ru-RU" b="1" dirty="0" smtClean="0"/>
              <a:t>зубы</a:t>
            </a:r>
            <a:r>
              <a:rPr lang="ru-RU" dirty="0" smtClean="0"/>
              <a:t> и почему они называются </a:t>
            </a:r>
            <a:r>
              <a:rPr lang="ru-RU" i="1" dirty="0" smtClean="0"/>
              <a:t>«молочными»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2. Расширять знания детей о строении зубов. </a:t>
            </a:r>
            <a:br>
              <a:rPr lang="ru-RU" dirty="0" smtClean="0"/>
            </a:br>
            <a:r>
              <a:rPr lang="ru-RU" dirty="0" smtClean="0"/>
              <a:t>3. Познакомить детей с вредной и полезной для зубов пищей. </a:t>
            </a:r>
            <a:br>
              <a:rPr lang="ru-RU" dirty="0" smtClean="0"/>
            </a:br>
            <a:r>
              <a:rPr lang="ru-RU" dirty="0" smtClean="0"/>
              <a:t>4. Познакомить с основными правилами ухода за зубами. </a:t>
            </a:r>
            <a:br>
              <a:rPr lang="ru-RU" dirty="0" smtClean="0"/>
            </a:br>
            <a:r>
              <a:rPr lang="ru-RU" dirty="0" smtClean="0"/>
              <a:t>5. Познакомить с профессией врача-стоматолога, с инструментами, необходимыми ему для работы.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Развивающие.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Обогащать словарный запас детей. </a:t>
            </a:r>
            <a:br>
              <a:rPr lang="ru-RU" dirty="0" smtClean="0"/>
            </a:br>
            <a:r>
              <a:rPr lang="ru-RU" dirty="0" smtClean="0"/>
              <a:t>2. Развивать связную речь у детей. </a:t>
            </a:r>
            <a:br>
              <a:rPr lang="ru-RU" dirty="0" smtClean="0"/>
            </a:br>
            <a:r>
              <a:rPr lang="ru-RU" dirty="0" smtClean="0"/>
              <a:t>3. Способствовать развитию психических процессов </a:t>
            </a:r>
            <a:r>
              <a:rPr lang="ru-RU" dirty="0" err="1" smtClean="0"/>
              <a:t>у</a:t>
            </a:r>
            <a:r>
              <a:rPr lang="ru-RU" u="sng" dirty="0" err="1" smtClean="0"/>
              <a:t>детей</a:t>
            </a:r>
            <a:r>
              <a:rPr lang="ru-RU" dirty="0" smtClean="0"/>
              <a:t>: памяти, внимания, мышления, воображения. </a:t>
            </a:r>
            <a:br>
              <a:rPr lang="ru-RU" dirty="0" smtClean="0"/>
            </a:br>
            <a:r>
              <a:rPr lang="ru-RU" dirty="0" smtClean="0"/>
              <a:t>4. Развивать коммуникативные навыки у детей, навыки актёрского мастерства. </a:t>
            </a:r>
            <a:br>
              <a:rPr lang="ru-RU" dirty="0" smtClean="0"/>
            </a:br>
            <a:r>
              <a:rPr lang="ru-RU" dirty="0" smtClean="0"/>
              <a:t>5. Развивать мелкую моторику</a:t>
            </a:r>
          </a:p>
          <a:p>
            <a:r>
              <a:rPr lang="ru-RU" dirty="0" smtClean="0"/>
              <a:t>Воспитательные. </a:t>
            </a:r>
            <a:br>
              <a:rPr lang="ru-RU" dirty="0" smtClean="0"/>
            </a:br>
            <a:r>
              <a:rPr lang="ru-RU" dirty="0" smtClean="0"/>
              <a:t>1. Воспитывать у дошкольников доброжелательное отношение к посещению стоматологического кабинета, к встрече с врачом-стоматологом. </a:t>
            </a:r>
            <a:br>
              <a:rPr lang="ru-RU" dirty="0" smtClean="0"/>
            </a:br>
            <a:r>
              <a:rPr lang="ru-RU" dirty="0" smtClean="0"/>
              <a:t>2. Воспитывать у детей желание бережно относиться к своему </a:t>
            </a:r>
            <a:r>
              <a:rPr lang="ru-RU" b="1" dirty="0" smtClean="0"/>
              <a:t>здоровью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82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" y="1135697"/>
            <a:ext cx="7471410" cy="45866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Предполагаемый результат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>1. </a:t>
            </a:r>
            <a:r>
              <a:rPr lang="ru-RU" sz="2800" b="1" dirty="0" smtClean="0"/>
              <a:t>Дети</a:t>
            </a:r>
            <a:r>
              <a:rPr lang="ru-RU" sz="2800" dirty="0" smtClean="0"/>
              <a:t>  получат первичное представление о строении зубов, об уходе за ними, о вредных привычках, которые приводят к неправильному прикусу</a:t>
            </a:r>
            <a:br>
              <a:rPr lang="ru-RU" sz="2800" dirty="0" smtClean="0"/>
            </a:br>
            <a:r>
              <a:rPr lang="ru-RU" sz="2800" dirty="0" smtClean="0"/>
              <a:t> 2. Имеют простейшие представления о правильном питании, о значении витаминов для роста </a:t>
            </a:r>
            <a:r>
              <a:rPr lang="ru-RU" sz="2800" b="1" dirty="0" smtClean="0"/>
              <a:t>здоровых зубов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 3. Умеют правильно, чистить </a:t>
            </a:r>
            <a:r>
              <a:rPr lang="ru-RU" sz="2800" b="1" dirty="0" smtClean="0"/>
              <a:t>зубы 2 раза в день</a:t>
            </a:r>
            <a:r>
              <a:rPr lang="ru-RU" sz="2800" dirty="0" smtClean="0"/>
              <a:t>, пользоваться зубной нитью, после каждого приема пищи полоскать рот. </a:t>
            </a:r>
            <a:br>
              <a:rPr lang="ru-RU" sz="2800" dirty="0" smtClean="0"/>
            </a:br>
            <a:r>
              <a:rPr lang="ru-RU" sz="2800" dirty="0" smtClean="0"/>
              <a:t>4. Имеют желание приобщиться к </a:t>
            </a:r>
            <a:r>
              <a:rPr lang="ru-RU" sz="2800" b="1" dirty="0" smtClean="0"/>
              <a:t>здоровому образу жизни</a:t>
            </a:r>
            <a:br>
              <a:rPr lang="ru-RU" sz="2800" b="1" dirty="0" smtClean="0"/>
            </a:br>
            <a:r>
              <a:rPr lang="ru-RU" sz="2800" b="1" dirty="0" smtClean="0"/>
              <a:t>5</a:t>
            </a:r>
            <a:r>
              <a:rPr lang="ru-RU" sz="2800" dirty="0" smtClean="0"/>
              <a:t>. Не боятся посещать стоматологическую клинику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923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08/8f37b6a79b68eda2f0cf30e47ae0d373/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" y="116633"/>
            <a:ext cx="9036496" cy="67413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/>
              <a:t>Основной этап</a:t>
            </a:r>
            <a:br>
              <a:rPr lang="ru-RU" sz="3200" b="1" i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800" dirty="0" smtClean="0"/>
              <a:t>Работа с детьми.                                      Беседы.</a:t>
            </a:r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Рассматривание иллюстраций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F:\занятие шарапова\DSC0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115">
            <a:off x="393076" y="3161602"/>
            <a:ext cx="3164936" cy="2105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P130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23">
            <a:off x="5008194" y="2937299"/>
            <a:ext cx="3089528" cy="2317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208</Words>
  <Application>Microsoft Office PowerPoint</Application>
  <PresentationFormat>Экран (4:3)</PresentationFormat>
  <Paragraphs>37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Юрий</cp:lastModifiedBy>
  <cp:revision>16</cp:revision>
  <dcterms:created xsi:type="dcterms:W3CDTF">2017-01-29T09:51:57Z</dcterms:created>
  <dcterms:modified xsi:type="dcterms:W3CDTF">2017-02-07T10:18:22Z</dcterms:modified>
</cp:coreProperties>
</file>