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0" r:id="rId7"/>
    <p:sldId id="275" r:id="rId8"/>
    <p:sldId id="276" r:id="rId9"/>
    <p:sldId id="274" r:id="rId10"/>
    <p:sldId id="266" r:id="rId11"/>
    <p:sldId id="264" r:id="rId12"/>
    <p:sldId id="268" r:id="rId13"/>
    <p:sldId id="271" r:id="rId14"/>
    <p:sldId id="272" r:id="rId15"/>
    <p:sldId id="267" r:id="rId16"/>
    <p:sldId id="279" r:id="rId17"/>
    <p:sldId id="269" r:id="rId18"/>
    <p:sldId id="278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C6EA8-881E-465B-8E21-D77EAF95B121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43FF-5ED3-4F13-9965-7905FDE8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43FF-5ED3-4F13-9965-7905FDE856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F5C63E2A-14DD-4441-A08F-3DF670B0D3B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FC4F1D9-A436-41F9-92DB-7E2166B36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57224" y="214290"/>
            <a:ext cx="7858180" cy="328614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Проект для детей старшего дошкольного возраста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«Былинные богатыри –защитники Земли Русской»</a:t>
            </a:r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«Гордиться славою предков не только можно, но и должно».        А. С. Пушкин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572132" y="3357562"/>
            <a:ext cx="3571868" cy="257176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первой квалификационной категории Спицина Надежда Константиновна</a:t>
            </a:r>
          </a:p>
          <a:p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 былины\DSC02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5429288" cy="3612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2852"/>
            <a:ext cx="7848600" cy="928694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литертуры: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7072362" cy="457203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И. Карноухова  «Русские богатыри»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  «Былины об Илье Муромце, Алеше Поповиче и Добрыне Никитиче», «Ставр Годинович», «Добрыня и Змей», «Садко», «Илья Муромец и соловей разбойник» 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энциклопедия «Моя Родина Россия»;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альбомы: «Доспехи и оружие богатырей», «Иллюстрации к русским былинам», «Герои былин в русской живописи»;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загадки, пословицы, поговорки о силе, смелости,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храбрости русских богатырей.</a:t>
            </a:r>
          </a:p>
          <a:p>
            <a:pPr>
              <a:buNone/>
            </a:pPr>
            <a:endParaRPr lang="ru-RU" sz="20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CIM\101MSDCF\DSC0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3071833" cy="2303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I:\DCIM\101MSDCF\DSC04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809995" cy="2857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868346"/>
          </a:xfrm>
        </p:spPr>
        <p:txBody>
          <a:bodyPr/>
          <a:lstStyle/>
          <a:p>
            <a:pPr algn="ctr"/>
            <a:endParaRPr lang="ru-RU" sz="3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3857628"/>
          </a:xfrm>
        </p:spPr>
        <p:txBody>
          <a:bodyPr/>
          <a:lstStyle/>
          <a:p>
            <a:pPr>
              <a:buNone/>
            </a:pPr>
            <a:endParaRPr lang="ru-RU" sz="1600" b="1" u="sng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беседы-рассуждения «Как жили  наши предки», «Кто такой   русский богатырь?», «Подвиги русских богатырей», «Как стать богатырем?»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просмотр презентации «В мире русских былин»; «Защитники древней Руси», «Ремёсла на Руси»;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просмотр мультипликационных фильмов  о былинах и богатырях;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коллекционирование иллюстраций к былинам;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моделирование макета «Былинные богатыри».</a:t>
            </a:r>
          </a:p>
          <a:p>
            <a:pPr>
              <a:buNone/>
            </a:pP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I:\DCIM\101MSDCF\DSC04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2446728"/>
            <a:ext cx="2643206" cy="1982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I:\DCIM\101MSDCF\DSC04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2762268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I:\DCIM\101MSDCF\DSC04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2857552" cy="2143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I:\DCIM\101MSDCF\DSC04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230387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I:\DCIM\101MSDCF\DSC04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2286016" cy="3048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725470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  <a:b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239156" cy="548324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  рисование:  «Богатырь», «Богатырь на коне»; «Портрет Богатыря, «Оружие русских богатырей», «Сражение на Калиновом мосту»;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   раскраски: «Богатыри», «Предводитель дружины»;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лепка:  «Богатырский  конь»; «Змей –Горыныч», «Богатыри»;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конструирование и ручной труд: «Крепость»  (из строительного материала), «Богатырский щит», (из бумаги), «Шлем» (из бумаги).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   слушание звучания гуслей, былин в исполнении профессиональных артистов, музыкальных отрывков русских композиторов.</a:t>
            </a:r>
          </a:p>
          <a:p>
            <a:endParaRPr lang="ru-RU" sz="18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:\DCIM\101MSDCF\DSC0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962403" cy="2971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I:\DCIM\101MSDCF\DSC04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00496" cy="3000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I:\DCIM\101MSDCF\DSC04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500593" cy="6000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I:\DCIM\101MSDCF\DSC04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929090" cy="2946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I:\DCIM\101MSDCF\DSC04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04"/>
            <a:ext cx="3952871" cy="2964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DCIM\101MSDCF\DSC04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905806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I:\DCIM\101MSDCF\DSC04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5286380" cy="3964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785794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b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096280" cy="576899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«Илья Муромец и Соловей-разбойник», «Три богатыря», «Богатыри охраняют землю русскую», «Добрыня Никитич и Змей Горыныч»;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настольно-печатная игра   «Три богатыря»; лабиринты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«Что нужно богатырю?» «Угадай, о ком говорю», «Было - не было», «Узнай по описанию», «Помоги богатырю собраться в путь», «Герои русских былин»,  «С кем бились богатыри»,  «Богатыри земли русской», «Собери щит», пазлы и разрезные картинки.</a:t>
            </a:r>
          </a:p>
          <a:p>
            <a:endParaRPr lang="ru-RU" dirty="0"/>
          </a:p>
        </p:txBody>
      </p:sp>
      <p:pic>
        <p:nvPicPr>
          <p:cNvPr id="5" name="Picture 4" descr="I:\DCIM\101MSDCF\DSC04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428992" cy="257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I:\DCIM\101MSDCF\DSC04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371477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I:\DCIM\101MSDCF\DSC04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43314"/>
            <a:ext cx="3619493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54098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Посещение  мини-музея  </a:t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«Встреча с русской стариной»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CIM\101MSDCF\DSC04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18"/>
            <a:ext cx="3714775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I:\DCIM\101MSDCF\DSC042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394472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I:\DCIM\101MSDCF\DSC03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142984"/>
            <a:ext cx="3643338" cy="273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868346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r>
              <a:rPr lang="ru-RU" b="1" u="sng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411807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чтение  детям энциклопедий и книг по данной теме;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поиск информации вместе с детьми, в том числе в интернете;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подбор  пословиц и поговорок о Родине и ее защитниках;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изготовление богатырей;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просмотр вместе с детьми  мультипликационных фильмов о богатырях;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изготовление макета «Богатыри»;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подбор познавательной информации, аудио,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видеоматериалов, презентаций по теме проекта.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выставка творческих работ детей и родителей.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DCIM\101MSDCF\DSC04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905277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C:\Users\пользователь\Desktop\фото ребята\DSC0013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72066" y="3857628"/>
            <a:ext cx="3824816" cy="2868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439718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Художественное  творчество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:\DCIM\101MSDCF\DSC04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518190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I:\DCIM\101MSDCF\DSC0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857232"/>
            <a:ext cx="2518189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I:\DCIM\101MSDCF\DSC04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942" y="857233"/>
            <a:ext cx="2518190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I:\DCIM\101MSDCF\DSC04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667127"/>
            <a:ext cx="2286016" cy="3048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Сергей\Downloads\B5LUrVc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1978081" cy="3018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8929718" cy="3714775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этап- заключительный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Самореализация всех участников проекта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Викторина по теме совместно с представителями детской библиотеки «Знатоки былин»;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Открытое мероприятие  -   развлечение « Богатыри – защитники  земли русской»;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Театрализованные мини-представления для детей ДОУ;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Выставка детских работ по теме  « Былинные богатыри –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защитники земли русской»;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перед  педагогическим коллективом.</a:t>
            </a:r>
          </a:p>
          <a:p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былины\DSC0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857652" cy="256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E:\День инвалида 2018\ВЫСТАВКА\ПЕЧАТЬ\DSC03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414836" cy="2606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6929486" cy="4000529"/>
          </a:xfrm>
        </p:spPr>
        <p:txBody>
          <a:bodyPr/>
          <a:lstStyle/>
          <a:p>
            <a:pPr lvl="1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 проекта: Познавательно-творческий групповой </a:t>
            </a:r>
          </a:p>
          <a:p>
            <a:pPr lvl="1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Продолжительность проекта: 1 учебный год</a:t>
            </a:r>
          </a:p>
          <a:p>
            <a:pPr lvl="1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Участники проекта: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дети старшей группы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педагоги ДОУ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психолог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музыкальный руководитель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родители воспитанников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 descr="E:\фото былины\DSC0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4080396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E:\фото былины\DSC02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418777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43862" cy="79690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былины\DSC02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357718" cy="2899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E:\РМО БОГАТЫРИ\фото былины\DSC02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927728" cy="261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Сергей\Downloads\vRCXHZ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574061" cy="2639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E:\РМО БОГАТЫРИ\фото былины\DSC02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322664" cy="2875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28604"/>
            <a:ext cx="7848600" cy="7858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01122" cy="607223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настоящее время жизнь диктует необходимость возвращения к приоритетам любви к Отечеству.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Любовь к Родине – это одно из самых сильных чувств. Поэтому важно, чтобы ребенок уже в дошкольном возрасте чувствовал причастность к своей Отчизне, личную ответственность за родную землю и ее будущее. За период дошкольного детства важно сформировать у детей представление о богатырской славе и верности русского народа своему Отечеству. 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В былинах, легендах бережно хранятся образы героев- защитников  Родины, которые могут служить примером доблести, верности своему Отечеству.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связи с этим особую значимость приобретает знакомство детей дошкольного возраста с жизнью древней Руси, её героями,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героическими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событиями, которые происходили в России.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В ходе ознакомления детей с былинами у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детей возникли вопросы «Как называлась одежда и доспехи  богатырей?», «Какое оружие у них было?», «Как стать богатырем?». Мы сделали вывод, что у детей недостаточно сформированы  представления о былинных богатырях.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572164" cy="78581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15370" cy="321471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Формирование духовности, чувства патриотизма у детей старшего возраста через знакомство с былинами и легендами русского народа.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Приобщение родителей к участию в жизни детского сада и социализации ребёнка через поиск и внедрение эффективных форм работы.</a:t>
            </a:r>
          </a:p>
          <a:p>
            <a:pPr>
              <a:buNone/>
            </a:pPr>
            <a:endParaRPr lang="ru-RU" sz="1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былины\DSC02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4752"/>
            <a:ext cx="4572032" cy="3041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героическом прошлом русского народа Древней Руси, великих русских богатырях-защитниках земли русской.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Познакомить с произведениями литературы и искусства о русских богатырях.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Вызвать интерес к языку былин, преданий о богатырях.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Раскрыть понятие «былинный богатырь».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Изучить характерные детали одежды, вооружения, доспехов.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Развивать умение создавать творческие работы совместно с родителями на тему «Былинные герои».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Развивать свободное общение с взрослыми и детьми, в различных формах и видах детской деятельности 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Знакомить  детей с народными играми, народными героическими песнями и произведениями русских композиторов по этой теме.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Воспитывать чувство гордости за богатырскую силу истории родной страны.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Осуществление просветительской деятельности в рамках патриотического воспитания среди родителей и окружающих ребенка взрослых.</a:t>
            </a:r>
          </a:p>
          <a:p>
            <a:pPr>
              <a:buNone/>
            </a:pPr>
            <a:endParaRPr lang="ru-RU" sz="1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2852"/>
            <a:ext cx="7848600" cy="5715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358246" cy="60007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этап- подготовительный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проекта: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Постановка цели и задач;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• Создание проблемной ситуации для детей;</a:t>
            </a:r>
          </a:p>
          <a:p>
            <a:pPr>
              <a:spcBef>
                <a:spcPts val="0"/>
              </a:spcBef>
              <a:buNone/>
            </a:pPr>
            <a:endParaRPr lang="ru-RU" sz="1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 мы знаем? Что мы хотим узнать?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Кто такие богатыри?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звали русских богатырей?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 кем сражались?.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Кого защищали?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Какое оружие у них было?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стать богатырём?</a:t>
            </a:r>
          </a:p>
          <a:p>
            <a:pPr>
              <a:buNone/>
            </a:pPr>
            <a:endParaRPr lang="ru-RU" sz="1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I:\DCIM\101MSDCF\DSC04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2309806"/>
            <a:ext cx="3286148" cy="4381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5786478" cy="562612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Работа с методическим материалом, литературой по данной теме;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 Подбор наглядно- дидактических пособий, демонстрационного материала;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• Размещение рекомендаций, консультаций в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родительский уголок по теме проекта.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Picture 2" descr="I:\DCIM\101MSDCF\DSC04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464743" cy="461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I:\DCIM\101MSDCF\DSC04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3643338" cy="273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0"/>
            <a:ext cx="82868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этап- практический</a:t>
            </a:r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Осуществление образовательной деятельности в рамках  проекта:</a:t>
            </a:r>
          </a:p>
          <a:p>
            <a:r>
              <a:rPr lang="ru-RU" sz="24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 ходе совместной деятельности педагога с детьми в режимных  моментах;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• В ходе организованной образовательной деятельности;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• В процессе самостоятельной деятельности детей.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:\DCIM\101MSDCF\DSC04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64695"/>
            <a:ext cx="4286280" cy="321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I:\DCIM\101MSDCF\DSC04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429000"/>
            <a:ext cx="4310092" cy="3232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43928" cy="37258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501090" cy="5626121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1600" dirty="0" smtClean="0"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картин: В.М. Васнецов «Богатыри», «Гусляры»,  «Богатырь», «Витязь на распутье», Н.Рерих «Илья Муромец»;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-  составление рассказов по картине В. Васнецова «Богатыри»;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- составление детьми творческих рассказов на тему «Если бы я был богатырем»;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- придумывание сказок о богатырях;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- знакомство с пословицами и поговорками о Родине и ее защитниках;</a:t>
            </a:r>
          </a:p>
          <a:p>
            <a:pPr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- рассказ воспитателя об эпохе Древней Руси с показом иллюстраций;</a:t>
            </a:r>
          </a:p>
          <a:p>
            <a:pPr>
              <a:spcBef>
                <a:spcPts val="600"/>
              </a:spcBef>
              <a:buNone/>
            </a:pPr>
            <a:endParaRPr lang="ru-RU" sz="1600" dirty="0"/>
          </a:p>
        </p:txBody>
      </p:sp>
      <p:pic>
        <p:nvPicPr>
          <p:cNvPr id="1026" name="Picture 2" descr="I:\DCIM\101MSDCF\DSC04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548054" cy="2661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7" descr="DSC00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660775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Богатыри -защитники земли русской</Template>
  <TotalTime>819</TotalTime>
  <Words>1095</Words>
  <Application>Microsoft Office PowerPoint</Application>
  <PresentationFormat>Экран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ms_pptpostmortem_tp01018455</vt:lpstr>
      <vt:lpstr>         Проект для детей старшего дошкольного возраста  «Былинные богатыри –защитники Земли Русской»  «Гордиться славою предков не только можно, но и должно».        А. С. Пушкин   </vt:lpstr>
      <vt:lpstr>Паспорт проекта</vt:lpstr>
      <vt:lpstr>Актуальность темы: </vt:lpstr>
      <vt:lpstr>Цель проекта:</vt:lpstr>
      <vt:lpstr>Задачи проекта:</vt:lpstr>
      <vt:lpstr>Реализация проекта</vt:lpstr>
      <vt:lpstr>Слайд 7</vt:lpstr>
      <vt:lpstr>Слайд 8</vt:lpstr>
      <vt:lpstr>      </vt:lpstr>
      <vt:lpstr>Чтение художественной литертуры: </vt:lpstr>
      <vt:lpstr>Слайд 11</vt:lpstr>
      <vt:lpstr>Художественно-эстетическое развитие:  </vt:lpstr>
      <vt:lpstr>Слайд 13</vt:lpstr>
      <vt:lpstr>Слайд 14</vt:lpstr>
      <vt:lpstr>Игровая деятельность: </vt:lpstr>
      <vt:lpstr>Посещение  мини-музея   «Встреча с русской стариной» </vt:lpstr>
      <vt:lpstr>Взаимодействие с родителями:     </vt:lpstr>
      <vt:lpstr>Художественное  творчество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старшего дошкольного возраста  «Богатыри Земли Русской»</dc:title>
  <dc:creator>Сергей</dc:creator>
  <cp:lastModifiedBy>Сергей</cp:lastModifiedBy>
  <cp:revision>88</cp:revision>
  <dcterms:created xsi:type="dcterms:W3CDTF">2018-11-28T08:34:44Z</dcterms:created>
  <dcterms:modified xsi:type="dcterms:W3CDTF">2018-12-16T20:06:20Z</dcterms:modified>
</cp:coreProperties>
</file>