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52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6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16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3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2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6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9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1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61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44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AF30-B0C7-4B3A-A8E3-4E58B83DD18D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5E814-E846-446E-BD3F-827074592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8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04664" y="443542"/>
            <a:ext cx="61026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«Ранняя профессиональная ориентация дошкольников»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4784" y="4956043"/>
            <a:ext cx="4050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00B050"/>
                </a:solidFill>
              </a:rPr>
              <a:t>консультация для родителей</a:t>
            </a:r>
            <a:endParaRPr lang="ru-RU" sz="4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7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658" y="635563"/>
            <a:ext cx="615668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«У меня растут года, будет и семнадцать. Где работать мне тогда, чем заниматься?» В. Маяковский Дошкольное детство — короткий, но важный период становления личности. В эти годы ребенок приобретает первоначальные знания об окружающем мире, у него начинает формироваться определенное отношение к людям, к труду, вырабатываются привычки правильного поведения, складывается характер. Выбор профессии по душе – одно из слагаемых счастливой жизни человека. К сожалению, нередко этот выбор делается по настоянию родителей или за «компанию» с другом. А зачастую ответить на вопрос о том, кем стать, не удается из-за нехватки знаний о специфике той или иной профессиональной деятельности. Традиционно принято считать, что основным периодом самоопределения (выбора профессии) является подростковый возраст. Однако первое знакомство с миром профессий происходит еще в дошкольном детстве. Ведь делать выбор гораздо легче, когда представлено большое многообразие материала для выбора и отведено достаточно времени на размышления.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8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55509"/>
            <a:ext cx="6858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Профессиональная ориентация дошкольников </a:t>
            </a:r>
            <a:r>
              <a:rPr lang="ru-RU" b="1" dirty="0" smtClean="0">
                <a:solidFill>
                  <a:srgbClr val="002060"/>
                </a:solidFill>
              </a:rPr>
              <a:t>– это широкое поле деятельности для педагогов и психологов, новое и еще неизученное направление дошкольной педагогики. Ознакомление с трудом взрослых и с окружающим миром происходит уже в младшем дошкольном возрасте, когда дети через сказки, общение со взрослыми и средства массовой информации узнают о разных профессиях. В зависимости от способностей, психологических особенностей темперамента и характера, от воспитания ребенка и привития ему ценности труда у детей формируется система знаний о профессиях, интересы и отношение к определенным видам деятельности. С помощью ранней профориентации мы готовим детей к тому, чтобы они в свое время — каким бы далеким нам сейчас это время ни казалось — могли смело вступить в самостоятельную жизнь. Значит, мы хотим, чтобы наши дети: - понимали, что труд, работа занимают в жизни людей очень важное место, что труд — это, по сути, основа жизни; - уважали всех, кто трудится, и ценили плоды их труда; - познакомились бы с тем, что делают люди разных профессий, с помощью каких орудий и машин, и что получается в результате; - были готовы трудиться сами — по причине, что это им нравится и интересно, и потому, что это надо; - учились бы труду, овладевая необходимыми навыками, трудились бы, принося пользу людям, и развивали бы свои трудовые способности.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51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658" y="1211628"/>
            <a:ext cx="5670630" cy="586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«Большое значение в формировании образа мира ребенка имеет игра. Именно в игре закладываются первые основы профессиональной деятельности, но закладываются только как возможности принимать на себя разные профессиональные роли. Образно говоря, детская игра — это первый </a:t>
            </a:r>
            <a:r>
              <a:rPr lang="ru-RU" sz="2800" dirty="0" err="1" smtClean="0">
                <a:solidFill>
                  <a:srgbClr val="002060"/>
                </a:solidFill>
              </a:rPr>
              <a:t>профориентатор</a:t>
            </a:r>
            <a:r>
              <a:rPr lang="ru-RU" sz="2800" dirty="0" smtClean="0">
                <a:solidFill>
                  <a:srgbClr val="002060"/>
                </a:solidFill>
              </a:rPr>
              <a:t> ребенка. В игре ребенок учится возможности быть, ... быть капитаном, врачом и т.д.» А.Г. </a:t>
            </a:r>
            <a:r>
              <a:rPr lang="ru-RU" sz="2800" dirty="0" err="1" smtClean="0">
                <a:solidFill>
                  <a:srgbClr val="002060"/>
                </a:solidFill>
              </a:rPr>
              <a:t>Асмолов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27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" y="-220621"/>
            <a:ext cx="6992634" cy="93235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74694" y="731574"/>
            <a:ext cx="59946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Помочь ребенку сделать правильный выбор - непростая задача для родителей. Но разностороннее развитие ребенка раннего возраста даст ему возможность найти во взрослой жизни работу, которая будет приносить удовольствие и радость. </a:t>
            </a:r>
          </a:p>
          <a:p>
            <a:endParaRPr lang="ru-RU" sz="2800" dirty="0"/>
          </a:p>
          <a:p>
            <a:r>
              <a:rPr lang="ru-RU" sz="2400" dirty="0" smtClean="0">
                <a:solidFill>
                  <a:srgbClr val="FF0000"/>
                </a:solidFill>
              </a:rPr>
              <a:t>Важно чтобы ребёнок с раннего возраста проникся уважением к любой профессии, и понял, что любой профессиональный труд должен приносить радость самому человеку и быть полезным окружающим людям!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986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8E31CE8CC6BE24E938AF609F0F3EDEC" ma:contentTypeVersion="0" ma:contentTypeDescription="Создание документа." ma:contentTypeScope="" ma:versionID="4336f9c84e2a9f763c88fdc1d089ad01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2b9831ef12c46bd354b0a821a358bcd8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S5QAU4VNKZPS-1788114146-2</_dlc_DocId>
    <_dlc_DocIdUrl xmlns="6434c500-c195-4837-b047-5e71706d4cb2">
      <Url>http://www.eduportal44.ru/Buy/Elektron/_layouts/15/DocIdRedir.aspx?ID=S5QAU4VNKZPS-1788114146-2</Url>
      <Description>S5QAU4VNKZPS-1788114146-2</Description>
    </_dlc_DocIdUrl>
  </documentManagement>
</p:properties>
</file>

<file path=customXml/itemProps1.xml><?xml version="1.0" encoding="utf-8"?>
<ds:datastoreItem xmlns:ds="http://schemas.openxmlformats.org/officeDocument/2006/customXml" ds:itemID="{677457BE-F95A-4BC6-B248-46250A78C298}"/>
</file>

<file path=customXml/itemProps2.xml><?xml version="1.0" encoding="utf-8"?>
<ds:datastoreItem xmlns:ds="http://schemas.openxmlformats.org/officeDocument/2006/customXml" ds:itemID="{7C4CF113-00F7-420B-B143-75EE77BC5EB4}"/>
</file>

<file path=customXml/itemProps3.xml><?xml version="1.0" encoding="utf-8"?>
<ds:datastoreItem xmlns:ds="http://schemas.openxmlformats.org/officeDocument/2006/customXml" ds:itemID="{250B9985-B8B4-4E0D-9EBC-429E74563E34}"/>
</file>

<file path=customXml/itemProps4.xml><?xml version="1.0" encoding="utf-8"?>
<ds:datastoreItem xmlns:ds="http://schemas.openxmlformats.org/officeDocument/2006/customXml" ds:itemID="{16AF736D-4B2E-4789-A6A8-01C32E1F7449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538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2018-02-10T14:13:49Z</dcterms:created>
  <dcterms:modified xsi:type="dcterms:W3CDTF">2018-02-10T15:13:56Z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0x01010098E31CE8CC6BE24E938AF609F0F3EDEC</vt:lpwstr>
  </property>
  <property fmtid="{D5CDD505-2E9C-101B-9397-08002B2CF9AE}" pid="3" name="_dlc_DocIdItemGuid">
    <vt:lpwstr>98bb07b6-e681-4184-a91d-1f53af038d69</vt:lpwstr>
  </property>
</Properties>
</file>