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4"/>
  </p:notesMasterIdLst>
  <p:sldIdLst>
    <p:sldId id="259" r:id="rId2"/>
    <p:sldId id="281" r:id="rId3"/>
    <p:sldId id="257" r:id="rId4"/>
    <p:sldId id="268" r:id="rId5"/>
    <p:sldId id="264" r:id="rId6"/>
    <p:sldId id="274" r:id="rId7"/>
    <p:sldId id="260" r:id="rId8"/>
    <p:sldId id="267" r:id="rId9"/>
    <p:sldId id="282" r:id="rId10"/>
    <p:sldId id="278" r:id="rId11"/>
    <p:sldId id="256" r:id="rId12"/>
    <p:sldId id="265" r:id="rId13"/>
    <p:sldId id="273" r:id="rId14"/>
    <p:sldId id="277" r:id="rId15"/>
    <p:sldId id="262" r:id="rId16"/>
    <p:sldId id="269" r:id="rId17"/>
    <p:sldId id="272" r:id="rId18"/>
    <p:sldId id="276" r:id="rId19"/>
    <p:sldId id="275" r:id="rId20"/>
    <p:sldId id="266" r:id="rId21"/>
    <p:sldId id="270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2DCA"/>
    <a:srgbClr val="F2F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D15DD-F31B-489A-AA12-20C1982650C9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EACCA-32AF-4C4C-B7A9-2AB04263D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F6261-4A51-4B7F-96FE-FA5DA04C999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EACCA-32AF-4C4C-B7A9-2AB04263D2B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EACCA-32AF-4C4C-B7A9-2AB04263D2B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F0566-C0A4-418A-8D3B-1931C817A6E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3848B-198F-44AB-94B5-0ABA26617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12" Type="http://schemas.openxmlformats.org/officeDocument/2006/relationships/slide" Target="slide2.xml"/><Relationship Id="rId2" Type="http://schemas.openxmlformats.org/officeDocument/2006/relationships/audio" Target="../media/media1.mp3"/><Relationship Id="rId16" Type="http://schemas.openxmlformats.org/officeDocument/2006/relationships/image" Target="../media/image32.png"/><Relationship Id="rId1" Type="http://schemas.microsoft.com/office/2007/relationships/media" Target="../media/media1.mp3"/><Relationship Id="rId6" Type="http://schemas.microsoft.com/office/2007/relationships/hdphoto" Target="../media/hdphoto4.wdp"/><Relationship Id="rId11" Type="http://schemas.openxmlformats.org/officeDocument/2006/relationships/image" Target="../media/image9.png"/><Relationship Id="rId5" Type="http://schemas.openxmlformats.org/officeDocument/2006/relationships/image" Target="../media/image10.png"/><Relationship Id="rId15" Type="http://schemas.openxmlformats.org/officeDocument/2006/relationships/image" Target="../media/image31.gif"/><Relationship Id="rId10" Type="http://schemas.microsoft.com/office/2007/relationships/hdphoto" Target="../media/hdphoto5.wdp"/><Relationship Id="rId4" Type="http://schemas.openxmlformats.org/officeDocument/2006/relationships/image" Target="../media/image50.png"/><Relationship Id="rId9" Type="http://schemas.openxmlformats.org/officeDocument/2006/relationships/image" Target="../media/image8.png"/><Relationship Id="rId1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microsoft.com/office/2007/relationships/hdphoto" Target="../media/hdphoto3.wdp"/><Relationship Id="rId3" Type="http://schemas.openxmlformats.org/officeDocument/2006/relationships/image" Target="../media/image51.png"/><Relationship Id="rId7" Type="http://schemas.openxmlformats.org/officeDocument/2006/relationships/audio" Target="../media/audio1.wav"/><Relationship Id="rId12" Type="http://schemas.openxmlformats.org/officeDocument/2006/relationships/image" Target="../media/image55.png"/><Relationship Id="rId17" Type="http://schemas.openxmlformats.org/officeDocument/2006/relationships/image" Target="../media/image58.png"/><Relationship Id="rId2" Type="http://schemas.openxmlformats.org/officeDocument/2006/relationships/audio" Target="../media/audio2.wav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11" Type="http://schemas.microsoft.com/office/2007/relationships/hdphoto" Target="../media/hdphoto15.wdp"/><Relationship Id="rId5" Type="http://schemas.openxmlformats.org/officeDocument/2006/relationships/image" Target="../media/image52.png"/><Relationship Id="rId15" Type="http://schemas.microsoft.com/office/2007/relationships/hdphoto" Target="../media/hdphoto16.wdp"/><Relationship Id="rId10" Type="http://schemas.openxmlformats.org/officeDocument/2006/relationships/image" Target="../media/image54.png"/><Relationship Id="rId4" Type="http://schemas.microsoft.com/office/2007/relationships/hdphoto" Target="../media/hdphoto12.wdp"/><Relationship Id="rId9" Type="http://schemas.microsoft.com/office/2007/relationships/hdphoto" Target="../media/hdphoto14.wdp"/><Relationship Id="rId1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60.jpeg"/><Relationship Id="rId7" Type="http://schemas.openxmlformats.org/officeDocument/2006/relationships/image" Target="../media/image63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jpeg"/><Relationship Id="rId5" Type="http://schemas.openxmlformats.org/officeDocument/2006/relationships/image" Target="../media/image61.png"/><Relationship Id="rId10" Type="http://schemas.openxmlformats.org/officeDocument/2006/relationships/image" Target="../media/image66.jpeg"/><Relationship Id="rId4" Type="http://schemas.openxmlformats.org/officeDocument/2006/relationships/image" Target="../media/image18.png"/><Relationship Id="rId9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png"/><Relationship Id="rId12" Type="http://schemas.openxmlformats.org/officeDocument/2006/relationships/slide" Target="slide2.xml"/><Relationship Id="rId2" Type="http://schemas.openxmlformats.org/officeDocument/2006/relationships/audio" Target="../media/media1.mp3"/><Relationship Id="rId16" Type="http://schemas.openxmlformats.org/officeDocument/2006/relationships/image" Target="../media/image32.png"/><Relationship Id="rId1" Type="http://schemas.microsoft.com/office/2007/relationships/media" Target="../media/media1.mp3"/><Relationship Id="rId6" Type="http://schemas.microsoft.com/office/2007/relationships/hdphoto" Target="../media/hdphoto4.wdp"/><Relationship Id="rId11" Type="http://schemas.openxmlformats.org/officeDocument/2006/relationships/image" Target="../media/image9.png"/><Relationship Id="rId5" Type="http://schemas.openxmlformats.org/officeDocument/2006/relationships/image" Target="../media/image10.png"/><Relationship Id="rId15" Type="http://schemas.openxmlformats.org/officeDocument/2006/relationships/image" Target="../media/image31.gif"/><Relationship Id="rId10" Type="http://schemas.microsoft.com/office/2007/relationships/hdphoto" Target="../media/hdphoto5.wdp"/><Relationship Id="rId4" Type="http://schemas.openxmlformats.org/officeDocument/2006/relationships/image" Target="../media/image71.png"/><Relationship Id="rId9" Type="http://schemas.openxmlformats.org/officeDocument/2006/relationships/image" Target="../media/image8.png"/><Relationship Id="rId1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microsoft.com/office/2007/relationships/hdphoto" Target="../media/hdphoto5.wdp"/><Relationship Id="rId3" Type="http://schemas.openxmlformats.org/officeDocument/2006/relationships/image" Target="../media/image72.png"/><Relationship Id="rId7" Type="http://schemas.microsoft.com/office/2007/relationships/hdphoto" Target="../media/hdphoto18.wdp"/><Relationship Id="rId12" Type="http://schemas.openxmlformats.org/officeDocument/2006/relationships/image" Target="../media/image8.png"/><Relationship Id="rId17" Type="http://schemas.microsoft.com/office/2007/relationships/hdphoto" Target="../media/hdphoto20.wdp"/><Relationship Id="rId2" Type="http://schemas.openxmlformats.org/officeDocument/2006/relationships/audio" Target="../media/audio2.wav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microsoft.com/office/2007/relationships/hdphoto" Target="../media/hdphoto19.wdp"/><Relationship Id="rId5" Type="http://schemas.openxmlformats.org/officeDocument/2006/relationships/audio" Target="../media/audio1.wav"/><Relationship Id="rId15" Type="http://schemas.microsoft.com/office/2007/relationships/hdphoto" Target="../media/hdphoto16.wdp"/><Relationship Id="rId10" Type="http://schemas.openxmlformats.org/officeDocument/2006/relationships/image" Target="../media/image75.png"/><Relationship Id="rId4" Type="http://schemas.microsoft.com/office/2007/relationships/hdphoto" Target="../media/hdphoto17.wdp"/><Relationship Id="rId9" Type="http://schemas.microsoft.com/office/2007/relationships/hdphoto" Target="../media/hdphoto14.wdp"/><Relationship Id="rId1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8.jpeg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84.png"/><Relationship Id="rId5" Type="http://schemas.openxmlformats.org/officeDocument/2006/relationships/image" Target="../media/image80.png"/><Relationship Id="rId10" Type="http://schemas.openxmlformats.org/officeDocument/2006/relationships/image" Target="../media/image24.png"/><Relationship Id="rId4" Type="http://schemas.openxmlformats.org/officeDocument/2006/relationships/image" Target="../media/image79.png"/><Relationship Id="rId9" Type="http://schemas.openxmlformats.org/officeDocument/2006/relationships/image" Target="../media/image8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png"/><Relationship Id="rId12" Type="http://schemas.openxmlformats.org/officeDocument/2006/relationships/slide" Target="slide2.xml"/><Relationship Id="rId2" Type="http://schemas.openxmlformats.org/officeDocument/2006/relationships/audio" Target="../media/media1.mp3"/><Relationship Id="rId16" Type="http://schemas.openxmlformats.org/officeDocument/2006/relationships/image" Target="../media/image32.png"/><Relationship Id="rId1" Type="http://schemas.microsoft.com/office/2007/relationships/media" Target="../media/media1.mp3"/><Relationship Id="rId6" Type="http://schemas.microsoft.com/office/2007/relationships/hdphoto" Target="../media/hdphoto4.wdp"/><Relationship Id="rId11" Type="http://schemas.openxmlformats.org/officeDocument/2006/relationships/image" Target="../media/image9.png"/><Relationship Id="rId5" Type="http://schemas.openxmlformats.org/officeDocument/2006/relationships/image" Target="../media/image10.png"/><Relationship Id="rId15" Type="http://schemas.openxmlformats.org/officeDocument/2006/relationships/image" Target="../media/image31.gif"/><Relationship Id="rId10" Type="http://schemas.microsoft.com/office/2007/relationships/hdphoto" Target="../media/hdphoto3.wdp"/><Relationship Id="rId4" Type="http://schemas.openxmlformats.org/officeDocument/2006/relationships/image" Target="../media/image88.png"/><Relationship Id="rId9" Type="http://schemas.openxmlformats.org/officeDocument/2006/relationships/image" Target="../media/image30.png"/><Relationship Id="rId1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9.jpeg"/><Relationship Id="rId7" Type="http://schemas.openxmlformats.org/officeDocument/2006/relationships/image" Target="../media/image9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5" Type="http://schemas.openxmlformats.org/officeDocument/2006/relationships/image" Target="../media/image57.png"/><Relationship Id="rId4" Type="http://schemas.openxmlformats.org/officeDocument/2006/relationships/image" Target="../media/image90.jpeg"/><Relationship Id="rId9" Type="http://schemas.openxmlformats.org/officeDocument/2006/relationships/image" Target="../media/image9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microsoft.com/office/2007/relationships/hdphoto" Target="../media/hdphoto4.wdp"/><Relationship Id="rId12" Type="http://schemas.openxmlformats.org/officeDocument/2006/relationships/image" Target="../media/image8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15.xml"/><Relationship Id="rId5" Type="http://schemas.openxmlformats.org/officeDocument/2006/relationships/slide" Target="slide3.xml"/><Relationship Id="rId1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microsoft.com/office/2007/relationships/hdphoto" Target="../media/hdphoto3.wdp"/><Relationship Id="rId9" Type="http://schemas.openxmlformats.org/officeDocument/2006/relationships/image" Target="../media/image7.png"/><Relationship Id="rId1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95.jpe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jpeg"/><Relationship Id="rId11" Type="http://schemas.openxmlformats.org/officeDocument/2006/relationships/image" Target="../media/image102.jpeg"/><Relationship Id="rId5" Type="http://schemas.openxmlformats.org/officeDocument/2006/relationships/image" Target="../media/image18.png"/><Relationship Id="rId10" Type="http://schemas.openxmlformats.org/officeDocument/2006/relationships/image" Target="../media/image101.jpeg"/><Relationship Id="rId4" Type="http://schemas.openxmlformats.org/officeDocument/2006/relationships/image" Target="../media/image96.jpeg"/><Relationship Id="rId9" Type="http://schemas.openxmlformats.org/officeDocument/2006/relationships/image" Target="../media/image10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jpe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png"/><Relationship Id="rId12" Type="http://schemas.microsoft.com/office/2007/relationships/hdphoto" Target="../media/hdphoto5.wdp"/><Relationship Id="rId2" Type="http://schemas.openxmlformats.org/officeDocument/2006/relationships/audio" Target="../media/media1.mp3"/><Relationship Id="rId16" Type="http://schemas.openxmlformats.org/officeDocument/2006/relationships/image" Target="../media/image32.png"/><Relationship Id="rId1" Type="http://schemas.microsoft.com/office/2007/relationships/media" Target="../media/media1.mp3"/><Relationship Id="rId6" Type="http://schemas.microsoft.com/office/2007/relationships/hdphoto" Target="../media/hdphoto4.wdp"/><Relationship Id="rId11" Type="http://schemas.openxmlformats.org/officeDocument/2006/relationships/image" Target="../media/image8.png"/><Relationship Id="rId5" Type="http://schemas.openxmlformats.org/officeDocument/2006/relationships/image" Target="../media/image10.png"/><Relationship Id="rId15" Type="http://schemas.openxmlformats.org/officeDocument/2006/relationships/image" Target="../media/image31.gif"/><Relationship Id="rId10" Type="http://schemas.microsoft.com/office/2007/relationships/hdphoto" Target="../media/hdphoto3.wdp"/><Relationship Id="rId4" Type="http://schemas.openxmlformats.org/officeDocument/2006/relationships/image" Target="../media/image106.png"/><Relationship Id="rId9" Type="http://schemas.openxmlformats.org/officeDocument/2006/relationships/image" Target="../media/image30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microsoft.com/office/2007/relationships/hdphoto" Target="../media/hdphoto7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audio" Target="../media/audio1.wav"/><Relationship Id="rId10" Type="http://schemas.openxmlformats.org/officeDocument/2006/relationships/image" Target="../media/image13.png"/><Relationship Id="rId4" Type="http://schemas.microsoft.com/office/2007/relationships/hdphoto" Target="../media/hdphoto4.wdp"/><Relationship Id="rId9" Type="http://schemas.openxmlformats.org/officeDocument/2006/relationships/image" Target="../media/image2.png"/><Relationship Id="rId14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12" Type="http://schemas.openxmlformats.org/officeDocument/2006/relationships/slide" Target="slide2.xml"/><Relationship Id="rId2" Type="http://schemas.microsoft.com/office/2007/relationships/media" Target="../media/media1.mp3"/><Relationship Id="rId16" Type="http://schemas.openxmlformats.org/officeDocument/2006/relationships/image" Target="../media/image32.png"/><Relationship Id="rId1" Type="http://schemas.openxmlformats.org/officeDocument/2006/relationships/audio" Target="NULL" TargetMode="Externa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29.png"/><Relationship Id="rId15" Type="http://schemas.openxmlformats.org/officeDocument/2006/relationships/image" Target="../media/image31.gif"/><Relationship Id="rId10" Type="http://schemas.microsoft.com/office/2007/relationships/hdphoto" Target="../media/hdphoto5.wdp"/><Relationship Id="rId4" Type="http://schemas.openxmlformats.org/officeDocument/2006/relationships/image" Target="../media/image28.png"/><Relationship Id="rId9" Type="http://schemas.openxmlformats.org/officeDocument/2006/relationships/image" Target="../media/image8.png"/><Relationship Id="rId1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12" Type="http://schemas.microsoft.com/office/2007/relationships/hdphoto" Target="../media/hdphoto1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0" Type="http://schemas.microsoft.com/office/2007/relationships/hdphoto" Target="../media/hdphoto10.wdp"/><Relationship Id="rId4" Type="http://schemas.openxmlformats.org/officeDocument/2006/relationships/image" Target="../media/image33.png"/><Relationship Id="rId9" Type="http://schemas.openxmlformats.org/officeDocument/2006/relationships/image" Target="../media/image37.png"/><Relationship Id="rId1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png"/><Relationship Id="rId7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18.png"/><Relationship Id="rId9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69965" y="100157"/>
            <a:ext cx="8762217" cy="6542690"/>
          </a:xfrm>
          <a:prstGeom prst="rect">
            <a:avLst/>
          </a:prstGeom>
          <a:gradFill>
            <a:gsLst>
              <a:gs pos="0">
                <a:srgbClr val="F2FF7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17672" y="336761"/>
            <a:ext cx="7767687" cy="212365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"В МИРЕ ПРОФЕССИЙ»</a:t>
            </a:r>
            <a:endParaRPr lang="ru-RU" sz="6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4258" y="5033000"/>
            <a:ext cx="5836271" cy="1172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Интерактивная игра</a:t>
            </a:r>
          </a:p>
          <a:p>
            <a:r>
              <a:rPr lang="ru-RU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Выполнила:  </a:t>
            </a:r>
            <a:r>
              <a:rPr lang="ru-RU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Татаринцева А.П.</a:t>
            </a:r>
          </a:p>
          <a:p>
            <a:r>
              <a:rPr lang="ru-RU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              </a:t>
            </a:r>
            <a:endParaRPr lang="ru-RU" b="1" i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12" name="Рисунок 11">
            <a:hlinkClick r:id="" action="ppaction://noaction">
              <a:snd r:embed="rId2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846" y="2524283"/>
            <a:ext cx="1345683" cy="1084957"/>
          </a:xfrm>
          <a:prstGeom prst="rect">
            <a:avLst/>
          </a:prstGeom>
        </p:spPr>
      </p:pic>
      <p:pic>
        <p:nvPicPr>
          <p:cNvPr id="13" name="Рисунок 12">
            <a:hlinkClick r:id="" action="ppaction://noaction">
              <a:snd r:embed="rId2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522" y="3415744"/>
            <a:ext cx="790732" cy="1453440"/>
          </a:xfrm>
          <a:prstGeom prst="rect">
            <a:avLst/>
          </a:prstGeom>
        </p:spPr>
      </p:pic>
      <p:pic>
        <p:nvPicPr>
          <p:cNvPr id="14" name="Рисунок 13">
            <a:hlinkClick r:id="" action="ppaction://noaction">
              <a:snd r:embed="rId2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99" b="100000" l="0" r="100000">
                        <a14:backgroundMark x1="83156" y1="67483" x2="83156" y2="6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6806">
            <a:off x="3263329" y="3409603"/>
            <a:ext cx="1949763" cy="1189355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3409454" y="6086666"/>
            <a:ext cx="1423448" cy="556181"/>
            <a:chOff x="7604937" y="6053029"/>
            <a:chExt cx="1423448" cy="556181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7604937" y="6053029"/>
              <a:ext cx="1423448" cy="556181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92272" y="6060949"/>
              <a:ext cx="12537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  <a:latin typeface="Comic Sans MS" panose="030F0702030302020204" pitchFamily="66" charset="0"/>
                  <a:hlinkClick r:id="" action="ppaction://hlinkshowjump?jump=nextslide"/>
                </a:rPr>
                <a:t>играть</a:t>
              </a:r>
              <a:endParaRPr lang="ru-RU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01" r="99398">
                        <a14:backgroundMark x1="32331" y1="11133" x2="32331" y2="11133"/>
                        <a14:backgroundMark x1="90075" y1="40918" x2="90075" y2="40918"/>
                        <a14:backgroundMark x1="14586" y1="81445" x2="14586" y2="81445"/>
                        <a14:backgroundMark x1="49023" y1="93164" x2="49023" y2="93164"/>
                        <a14:backgroundMark x1="86165" y1="86230" x2="86165" y2="86230"/>
                        <a14:backgroundMark x1="91729" y1="2344" x2="91729" y2="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75" y="2791567"/>
            <a:ext cx="2483882" cy="382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203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39876" y="2066978"/>
            <a:ext cx="1518036" cy="23654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10000" r="90000">
                        <a14:backgroundMark x1="37600" y1="17200" x2="37600" y2="17200"/>
                        <a14:backgroundMark x1="32200" y1="3600" x2="32200" y2="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01" r="19383"/>
          <a:stretch/>
        </p:blipFill>
        <p:spPr>
          <a:xfrm>
            <a:off x="5585009" y="-315512"/>
            <a:ext cx="1960047" cy="2960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6138" y1="17572" x2="56138" y2="17572"/>
                        <a14:foregroundMark x1="62575" y1="24121" x2="62575" y2="24121"/>
                        <a14:foregroundMark x1="49850" y1="14217" x2="49850" y2="14217"/>
                        <a14:foregroundMark x1="43413" y1="17891" x2="43413" y2="17891"/>
                        <a14:foregroundMark x1="46557" y1="14856" x2="46557" y2="14856"/>
                        <a14:foregroundMark x1="66018" y1="24441" x2="66018" y2="24441"/>
                        <a14:foregroundMark x1="65419" y1="28435" x2="65419" y2="28435"/>
                        <a14:foregroundMark x1="44311" y1="26198" x2="44311" y2="26198"/>
                        <a14:foregroundMark x1="52395" y1="30511" x2="52395" y2="30511"/>
                        <a14:foregroundMark x1="47156" y1="36422" x2="47156" y2="36422"/>
                        <a14:foregroundMark x1="41467" y1="24441" x2="41467" y2="24441"/>
                        <a14:foregroundMark x1="41916" y1="20447" x2="41916" y2="20447"/>
                        <a14:foregroundMark x1="41617" y1="16613" x2="41617" y2="16613"/>
                        <a14:foregroundMark x1="42814" y1="14217" x2="42814" y2="14217"/>
                        <a14:foregroundMark x1="45509" y1="18530" x2="45509" y2="18530"/>
                        <a14:foregroundMark x1="45808" y1="12300" x2="45808" y2="12300"/>
                        <a14:foregroundMark x1="64820" y1="32109" x2="64820" y2="32109"/>
                        <a14:foregroundMark x1="66916" y1="28435" x2="66916" y2="28435"/>
                        <a14:foregroundMark x1="67814" y1="26198" x2="67814" y2="26198"/>
                        <a14:backgroundMark x1="87725" y1="36422" x2="87725" y2="36422"/>
                        <a14:backgroundMark x1="73802" y1="36422" x2="73802" y2="36422"/>
                        <a14:backgroundMark x1="25150" y1="26198" x2="25150" y2="26198"/>
                        <a14:backgroundMark x1="21707" y1="74601" x2="21707" y2="74601"/>
                        <a14:backgroundMark x1="8383" y1="73962" x2="8383" y2="73962"/>
                        <a14:backgroundMark x1="39072" y1="95527" x2="39072" y2="95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13" r="15151"/>
          <a:stretch/>
        </p:blipFill>
        <p:spPr>
          <a:xfrm flipH="1">
            <a:off x="1185617" y="2916155"/>
            <a:ext cx="1601752" cy="21130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19876" y1="9556" x2="19876" y2="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33" y="4415334"/>
            <a:ext cx="1337360" cy="2442666"/>
          </a:xfrm>
          <a:prstGeom prst="rect">
            <a:avLst/>
          </a:prstGeom>
        </p:spPr>
      </p:pic>
      <p:pic>
        <p:nvPicPr>
          <p:cNvPr id="8" name="Picture 2" descr="https://avatars.mds.yandex.net/get-zen_doc/1641493/pub_5d73de98eb268200ad76f9c5_5d73e0c592414d00ad15a968/scale_120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72520" y="2986216"/>
            <a:ext cx="1290917" cy="2509147"/>
          </a:xfrm>
          <a:prstGeom prst="rect">
            <a:avLst/>
          </a:prstGeom>
          <a:noFill/>
        </p:spPr>
      </p:pic>
      <p:sp>
        <p:nvSpPr>
          <p:cNvPr id="2052" name="AutoShape 4" descr="https://www.pinclipart.com/picdir/middle/17-176970_personnages-illustration-individu-personne-imagen-animada-de-modist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https://a.d-cd.net/9903396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https://www.clipartmax.com/png/full/40-409813_construction-worker-architectural-engineering-clip-handyman-p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трелка вправо 12">
            <a:hlinkClick r:id="" action="ppaction://hlinkshowjump?jump=previousslide"/>
          </p:cNvPr>
          <p:cNvSpPr/>
          <p:nvPr/>
        </p:nvSpPr>
        <p:spPr>
          <a:xfrm flipH="1">
            <a:off x="235588" y="6086394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2" action="ppaction://hlinksldjump"/>
          </p:cNvPr>
          <p:cNvSpPr/>
          <p:nvPr/>
        </p:nvSpPr>
        <p:spPr>
          <a:xfrm>
            <a:off x="8319247" y="6203576"/>
            <a:ext cx="824753" cy="6544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люс 14">
            <a:hlinkClick r:id="rId12" action="ppaction://hlinksldjump"/>
          </p:cNvPr>
          <p:cNvSpPr/>
          <p:nvPr/>
        </p:nvSpPr>
        <p:spPr>
          <a:xfrm rot="2409948">
            <a:off x="8308105" y="6150532"/>
            <a:ext cx="842681" cy="782241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301" r="99398">
                        <a14:backgroundMark x1="32331" y1="11133" x2="32331" y2="11133"/>
                        <a14:backgroundMark x1="90075" y1="40918" x2="90075" y2="40918"/>
                        <a14:backgroundMark x1="14586" y1="81445" x2="14586" y2="81445"/>
                        <a14:backgroundMark x1="49023" y1="93164" x2="49023" y2="93164"/>
                        <a14:backgroundMark x1="86165" y1="86230" x2="86165" y2="86230"/>
                        <a14:backgroundMark x1="91729" y1="2344" x2="91729" y2="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64658" y="0"/>
            <a:ext cx="1503346" cy="2352071"/>
          </a:xfrm>
          <a:prstGeom prst="rect">
            <a:avLst/>
          </a:prstGeom>
        </p:spPr>
      </p:pic>
      <p:pic>
        <p:nvPicPr>
          <p:cNvPr id="17" name="Picture 2" descr="https://avatars.mds.yandex.net/get-pdb/988718/091e2114-1d8b-4589-bb32-2de35e16a050/orig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84729" y="226653"/>
            <a:ext cx="7135905" cy="6631347"/>
          </a:xfrm>
          <a:prstGeom prst="rect">
            <a:avLst/>
          </a:prstGeom>
          <a:noFill/>
        </p:spPr>
      </p:pic>
      <p:pic>
        <p:nvPicPr>
          <p:cNvPr id="2" name="Для приучения собаки - Звуки салют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3924" y="129427"/>
            <a:ext cx="851001" cy="609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22066 0.295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147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74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308198" y="203569"/>
            <a:ext cx="3639859" cy="6458488"/>
          </a:xfrm>
          <a:prstGeom prst="rect">
            <a:avLst/>
          </a:prstGeom>
          <a:gradFill>
            <a:gsLst>
              <a:gs pos="0">
                <a:srgbClr val="F2FF7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23828" y1="15625" x2="23828" y2="1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5" t="5719" b="4217"/>
          <a:stretch/>
        </p:blipFill>
        <p:spPr>
          <a:xfrm>
            <a:off x="7348051" y="2727199"/>
            <a:ext cx="1306433" cy="12153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269" b="58972" l="18002" r="85830">
                        <a14:backgroundMark x1="51916" y1="80063" x2="51916" y2="80063"/>
                        <a14:backgroundMark x1="32172" y1="36516" x2="32172" y2="36516"/>
                        <a14:backgroundMark x1="70499" y1="50262" x2="70499" y2="50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67" t="47009" r="14523" b="39692"/>
          <a:stretch/>
        </p:blipFill>
        <p:spPr>
          <a:xfrm rot="20109536">
            <a:off x="5268101" y="510679"/>
            <a:ext cx="2413116" cy="528462"/>
          </a:xfrm>
          <a:prstGeom prst="rect">
            <a:avLst/>
          </a:prstGeom>
        </p:spPr>
      </p:pic>
      <p:pic>
        <p:nvPicPr>
          <p:cNvPr id="8" name="Рисунок 7">
            <a:hlinkClick r:id="" action="ppaction://noaction">
              <a:snd r:embed="rId7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87063" y1="10517" x2="87063" y2="10517"/>
                        <a14:backgroundMark x1="24476" y1="50624" x2="24476" y2="50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3676" flipH="1">
            <a:off x="5971160" y="2534396"/>
            <a:ext cx="1186120" cy="2332801"/>
          </a:xfrm>
          <a:prstGeom prst="rect">
            <a:avLst/>
          </a:prstGeom>
        </p:spPr>
      </p:pic>
      <p:pic>
        <p:nvPicPr>
          <p:cNvPr id="9" name="Рисунок 8">
            <a:hlinkClick r:id="" action="ppaction://noaction">
              <a:snd r:embed="rId7" name="gde-logika-gde-logika_-_nepravilnyy-otvet_mp3cut_n.wav"/>
            </a:hlinkClick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39" r="98305">
                        <a14:backgroundMark x1="28475" y1="33128" x2="28475" y2="33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20"/>
          <a:stretch/>
        </p:blipFill>
        <p:spPr>
          <a:xfrm>
            <a:off x="7856444" y="304325"/>
            <a:ext cx="1002365" cy="20192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56138" y1="17572" x2="56138" y2="17572"/>
                        <a14:foregroundMark x1="62575" y1="24121" x2="62575" y2="24121"/>
                        <a14:foregroundMark x1="49850" y1="14217" x2="49850" y2="14217"/>
                        <a14:foregroundMark x1="43413" y1="17891" x2="43413" y2="17891"/>
                        <a14:foregroundMark x1="46557" y1="14856" x2="46557" y2="14856"/>
                        <a14:foregroundMark x1="66018" y1="24441" x2="66018" y2="24441"/>
                        <a14:foregroundMark x1="65419" y1="28435" x2="65419" y2="28435"/>
                        <a14:foregroundMark x1="44311" y1="26198" x2="44311" y2="26198"/>
                        <a14:foregroundMark x1="52395" y1="30511" x2="52395" y2="30511"/>
                        <a14:foregroundMark x1="47156" y1="36422" x2="47156" y2="36422"/>
                        <a14:foregroundMark x1="41467" y1="24441" x2="41467" y2="24441"/>
                        <a14:foregroundMark x1="41916" y1="20447" x2="41916" y2="20447"/>
                        <a14:foregroundMark x1="41617" y1="16613" x2="41617" y2="16613"/>
                        <a14:foregroundMark x1="42814" y1="14217" x2="42814" y2="14217"/>
                        <a14:foregroundMark x1="45509" y1="18530" x2="45509" y2="18530"/>
                        <a14:foregroundMark x1="45808" y1="12300" x2="45808" y2="12300"/>
                        <a14:foregroundMark x1="64820" y1="32109" x2="64820" y2="32109"/>
                        <a14:foregroundMark x1="66916" y1="28435" x2="66916" y2="28435"/>
                        <a14:foregroundMark x1="67814" y1="26198" x2="67814" y2="26198"/>
                        <a14:backgroundMark x1="87725" y1="36422" x2="87725" y2="36422"/>
                        <a14:backgroundMark x1="73802" y1="36422" x2="73802" y2="36422"/>
                        <a14:backgroundMark x1="25150" y1="26198" x2="25150" y2="26198"/>
                        <a14:backgroundMark x1="21707" y1="74601" x2="21707" y2="74601"/>
                        <a14:backgroundMark x1="8383" y1="73962" x2="8383" y2="73962"/>
                        <a14:backgroundMark x1="39072" y1="95527" x2="39072" y2="95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13" r="15151"/>
          <a:stretch/>
        </p:blipFill>
        <p:spPr>
          <a:xfrm flipH="1">
            <a:off x="244797" y="1248721"/>
            <a:ext cx="2847372" cy="37562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9782" y="162290"/>
            <a:ext cx="5118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предметы, которые помогают доктору лечить людей? 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7641063" y="5889171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hlinkClick r:id="" action="ppaction://hlinkshowjump?jump=previousslide"/>
          </p:cNvPr>
          <p:cNvSpPr/>
          <p:nvPr/>
        </p:nvSpPr>
        <p:spPr>
          <a:xfrm flipH="1">
            <a:off x="468670" y="5889171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000" r="99000">
                        <a14:backgroundMark x1="16667" y1="13333" x2="16667" y2="13333"/>
                        <a14:backgroundMark x1="77667" y1="13000" x2="77667" y2="13000"/>
                        <a14:backgroundMark x1="24333" y1="76667" x2="24333" y2="76667"/>
                        <a14:backgroundMark x1="73333" y1="79000" x2="73333" y2="7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90" t="11784" r="14161" b="20723"/>
          <a:stretch/>
        </p:blipFill>
        <p:spPr>
          <a:xfrm>
            <a:off x="5465954" y="4970329"/>
            <a:ext cx="1574158" cy="14584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268" y="1290837"/>
            <a:ext cx="1125436" cy="1141287"/>
          </a:xfrm>
          <a:prstGeom prst="rect">
            <a:avLst/>
          </a:prstGeom>
        </p:spPr>
      </p:pic>
      <p:pic>
        <p:nvPicPr>
          <p:cNvPr id="10" name="Рисунок 9">
            <a:hlinkClick r:id="" action="ppaction://noaction">
              <a:snd r:embed="rId7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051" y="4307136"/>
            <a:ext cx="1345955" cy="118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33212 0.041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36771 0.078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3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29479 -0.101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0" y="-50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51545 0.0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12.nnm.me/b/1/f/6/b/3cc7c71cf65500eedcf1e3cff52.jpg"/>
          <p:cNvPicPr>
            <a:picLocks noChangeAspect="1" noChangeArrowheads="1"/>
          </p:cNvPicPr>
          <p:nvPr/>
        </p:nvPicPr>
        <p:blipFill>
          <a:blip r:embed="rId2" cstate="print"/>
          <a:srcRect r="673" b="2032"/>
          <a:stretch>
            <a:fillRect/>
          </a:stretch>
        </p:blipFill>
        <p:spPr bwMode="auto">
          <a:xfrm>
            <a:off x="496235" y="170329"/>
            <a:ext cx="3681319" cy="4698207"/>
          </a:xfrm>
          <a:prstGeom prst="rect">
            <a:avLst/>
          </a:prstGeom>
          <a:noFill/>
        </p:spPr>
      </p:pic>
      <p:pic>
        <p:nvPicPr>
          <p:cNvPr id="3" name="Picture 2" descr="http://img12.nnm.me/b/1/f/6/b/3cc7c71cf65500eedcf1e3cff52.jpg"/>
          <p:cNvPicPr>
            <a:picLocks noChangeAspect="1" noChangeArrowheads="1"/>
          </p:cNvPicPr>
          <p:nvPr/>
        </p:nvPicPr>
        <p:blipFill>
          <a:blip r:embed="rId2" cstate="print"/>
          <a:srcRect r="673" b="2032"/>
          <a:stretch>
            <a:fillRect/>
          </a:stretch>
        </p:blipFill>
        <p:spPr bwMode="auto">
          <a:xfrm>
            <a:off x="4951693" y="161366"/>
            <a:ext cx="3681319" cy="4698207"/>
          </a:xfrm>
          <a:prstGeom prst="rect">
            <a:avLst/>
          </a:prstGeom>
          <a:noFill/>
        </p:spPr>
      </p:pic>
      <p:pic>
        <p:nvPicPr>
          <p:cNvPr id="23556" name="Picture 4" descr="https://i.pinimg.com/736x/77/17/74/771774ff477e2b23dea5265e64366cb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3987" y="439270"/>
            <a:ext cx="480036" cy="753036"/>
          </a:xfrm>
          <a:prstGeom prst="rect">
            <a:avLst/>
          </a:prstGeom>
          <a:noFill/>
        </p:spPr>
      </p:pic>
      <p:pic>
        <p:nvPicPr>
          <p:cNvPr id="5" name="Picture 4" descr="https://i.pinimg.com/736x/77/17/74/771774ff477e2b23dea5265e64366cb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2551" y="448235"/>
            <a:ext cx="480036" cy="753036"/>
          </a:xfrm>
          <a:prstGeom prst="rect">
            <a:avLst/>
          </a:prstGeom>
          <a:noFill/>
        </p:spPr>
      </p:pic>
      <p:pic>
        <p:nvPicPr>
          <p:cNvPr id="7" name="Picture 14" descr="http://img4.imageshack.us/img4/2120/frame0991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18523" y="5081242"/>
            <a:ext cx="900000" cy="900000"/>
          </a:xfrm>
          <a:prstGeom prst="rect">
            <a:avLst/>
          </a:prstGeom>
          <a:noFill/>
        </p:spPr>
      </p:pic>
      <p:pic>
        <p:nvPicPr>
          <p:cNvPr id="11" name="Picture 14" descr="http://img4.imageshack.us/img4/2120/frame0991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567394" y="5045384"/>
            <a:ext cx="900000" cy="900000"/>
          </a:xfrm>
          <a:prstGeom prst="rect">
            <a:avLst/>
          </a:prstGeom>
          <a:noFill/>
        </p:spPr>
      </p:pic>
      <p:pic>
        <p:nvPicPr>
          <p:cNvPr id="23560" name="Picture 8" descr="https://avatars.mds.yandex.net/get-pdb/1025945/58280f70-a707-4186-8696-875463a7f3c2/s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1481" y="196138"/>
            <a:ext cx="689649" cy="646546"/>
          </a:xfrm>
          <a:prstGeom prst="rect">
            <a:avLst/>
          </a:prstGeom>
          <a:noFill/>
        </p:spPr>
      </p:pic>
      <p:pic>
        <p:nvPicPr>
          <p:cNvPr id="13" name="Picture 8" descr="https://avatars.mds.yandex.net/get-pdb/1025945/58280f70-a707-4186-8696-875463a7f3c2/s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4869" y="178209"/>
            <a:ext cx="689649" cy="646546"/>
          </a:xfrm>
          <a:prstGeom prst="rect">
            <a:avLst/>
          </a:prstGeom>
          <a:noFill/>
        </p:spPr>
      </p:pic>
      <p:pic>
        <p:nvPicPr>
          <p:cNvPr id="14" name="Picture 14" descr="http://img4.imageshack.us/img4/2120/frame0991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25231" y="5009525"/>
            <a:ext cx="900000" cy="900000"/>
          </a:xfrm>
          <a:prstGeom prst="rect">
            <a:avLst/>
          </a:prstGeom>
          <a:noFill/>
        </p:spPr>
      </p:pic>
      <p:pic>
        <p:nvPicPr>
          <p:cNvPr id="23562" name="Picture 10" descr="https://drasler.ru/wp-content/uploads/2019/05/%D0%9A%D0%B0%D1%80%D1%82%D0%B8%D0%BD%D0%BA%D0%B8-%D0%B4%D0%BB%D1%8F-%D0%B4%D0%B5%D1%82%D0%B5%D0%B9-%D1%80%D0%BE%D0%BC%D0%B0%D1%88%D0%BA%D0%B0-%D0%BD%D0%B0-%D0%BF%D1%80%D0%BE%D0%B7%D1%80%D0%B0%D1%87%D0%BD%D0%BE%D0%BC-%D1%84%D0%BE%D0%BD%D0%B5-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233144" y="4177553"/>
            <a:ext cx="699248" cy="699248"/>
          </a:xfrm>
          <a:prstGeom prst="rect">
            <a:avLst/>
          </a:prstGeom>
          <a:noFill/>
        </p:spPr>
      </p:pic>
      <p:pic>
        <p:nvPicPr>
          <p:cNvPr id="17" name="Picture 10" descr="https://drasler.ru/wp-content/uploads/2019/05/%D0%9A%D0%B0%D1%80%D1%82%D0%B8%D0%BD%D0%BA%D0%B8-%D0%B4%D0%BB%D1%8F-%D0%B4%D0%B5%D1%82%D0%B5%D0%B9-%D1%80%D0%BE%D0%BC%D0%B0%D1%88%D0%BA%D0%B0-%D0%BD%D0%B0-%D0%BF%D1%80%D0%BE%D0%B7%D1%80%D0%B0%D1%87%D0%BD%D0%BE%D0%BC-%D1%84%D0%BE%D0%BD%D0%B5-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679638" y="4186518"/>
            <a:ext cx="699248" cy="699248"/>
          </a:xfrm>
          <a:prstGeom prst="rect">
            <a:avLst/>
          </a:prstGeom>
          <a:noFill/>
        </p:spPr>
      </p:pic>
      <p:pic>
        <p:nvPicPr>
          <p:cNvPr id="18" name="Picture 14" descr="http://img4.imageshack.us/img4/2120/frame0991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36853" y="4982631"/>
            <a:ext cx="900000" cy="900000"/>
          </a:xfrm>
          <a:prstGeom prst="rect">
            <a:avLst/>
          </a:prstGeom>
          <a:noFill/>
        </p:spPr>
      </p:pic>
      <p:pic>
        <p:nvPicPr>
          <p:cNvPr id="23564" name="Picture 12" descr="https://moymart-h-926085.c.cdn77.org/wa-data/public/shop/products/36/77/907736/images/529961/529961.97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8867" y="3329359"/>
            <a:ext cx="498569" cy="498569"/>
          </a:xfrm>
          <a:prstGeom prst="rect">
            <a:avLst/>
          </a:prstGeom>
          <a:noFill/>
        </p:spPr>
      </p:pic>
      <p:pic>
        <p:nvPicPr>
          <p:cNvPr id="20" name="Picture 12" descr="https://moymart-h-926085.c.cdn77.org/wa-data/public/shop/products/36/77/907736/images/529961/529961.97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24326" y="3320395"/>
            <a:ext cx="498569" cy="498569"/>
          </a:xfrm>
          <a:prstGeom prst="rect">
            <a:avLst/>
          </a:prstGeom>
          <a:noFill/>
        </p:spPr>
      </p:pic>
      <p:pic>
        <p:nvPicPr>
          <p:cNvPr id="21" name="Picture 14" descr="http://img4.imageshack.us/img4/2120/frame0991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76759" y="5009524"/>
            <a:ext cx="900000" cy="900000"/>
          </a:xfrm>
          <a:prstGeom prst="rect">
            <a:avLst/>
          </a:prstGeom>
          <a:noFill/>
        </p:spPr>
      </p:pic>
      <p:pic>
        <p:nvPicPr>
          <p:cNvPr id="23570" name="Picture 18" descr="https://i.pinimg.com/736x/8a/5a/fe/8a5afef7a1130258ab65d555f5c36b5f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59504" y="914399"/>
            <a:ext cx="664512" cy="709284"/>
          </a:xfrm>
          <a:prstGeom prst="rect">
            <a:avLst/>
          </a:prstGeom>
          <a:noFill/>
        </p:spPr>
      </p:pic>
      <p:pic>
        <p:nvPicPr>
          <p:cNvPr id="25" name="Picture 18" descr="https://i.pinimg.com/736x/8a/5a/fe/8a5afef7a1130258ab65d555f5c36b5f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1175" y="896470"/>
            <a:ext cx="664512" cy="709284"/>
          </a:xfrm>
          <a:prstGeom prst="rect">
            <a:avLst/>
          </a:prstGeom>
          <a:noFill/>
        </p:spPr>
      </p:pic>
      <p:pic>
        <p:nvPicPr>
          <p:cNvPr id="26" name="Picture 14" descr="http://img4.imageshack.us/img4/2120/frame0991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816665" y="4991595"/>
            <a:ext cx="900000" cy="900000"/>
          </a:xfrm>
          <a:prstGeom prst="rect">
            <a:avLst/>
          </a:prstGeom>
          <a:noFill/>
        </p:spPr>
      </p:pic>
      <p:sp>
        <p:nvSpPr>
          <p:cNvPr id="23572" name="AutoShape 20" descr="https://www.clipartmax.com/png/full/164-1640689_%D1%83%D1%80%D0%BE%D0%BA-%D1%80%D0%B8%D1%81%D0%BE%D0%B2%D0%B0%D0%BD%D0%B8%D1%8F-%D0%B1%D0%B0%D0%B1%D0%BE%D1%87%D0%BA%D0%B8-%D0%B4%D0%BB%D1%8F-%D0%B4%D0%B5%D1%82%D0%B5%D0%B9-%D0%BF%D0%BE%D1%88%D0%B0%D0%B3%D0%BE%D0%B2%D0%BE-collection-butterfly-tablet-ipad-air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74" name="AutoShape 22" descr="https://www.clipartmax.com/png/full/164-1640689_%D1%83%D1%80%D0%BE%D0%BA-%D1%80%D0%B8%D1%81%D0%BE%D0%B2%D0%B0%D0%BD%D0%B8%D1%8F-%D0%B1%D0%B0%D0%B1%D0%BE%D1%87%D0%BA%D0%B8-%D0%B4%D0%BB%D1%8F-%D0%B4%D0%B5%D1%82%D0%B5%D0%B9-%D0%BF%D0%BE%D1%88%D0%B0%D0%B3%D0%BE%D0%B2%D0%BE-collection-butterfly-tablet-ipad-air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76" name="AutoShape 24" descr="https://www.clipartmax.com/png/full/164-1640689_%D1%83%D1%80%D0%BE%D0%BA-%D1%80%D0%B8%D1%81%D0%BE%D0%B2%D0%B0%D0%BD%D0%B8%D1%8F-%D0%B1%D0%B0%D0%B1%D0%BE%D1%87%D0%BA%D0%B8-%D0%B4%D0%BB%D1%8F-%D0%B4%D0%B5%D1%82%D0%B5%D0%B9-%D0%BF%D0%BE%D1%88%D0%B0%D0%B3%D0%BE%D0%B2%D0%BE-collection-butterfly-tablet-ipad-air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78" name="Picture 26" descr="http://gifok.net/images/2015/10/09/Butterflies_3_07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368789" y="1839937"/>
            <a:ext cx="664598" cy="688108"/>
          </a:xfrm>
          <a:prstGeom prst="rect">
            <a:avLst/>
          </a:prstGeom>
          <a:noFill/>
        </p:spPr>
      </p:pic>
      <p:pic>
        <p:nvPicPr>
          <p:cNvPr id="31" name="Picture 26" descr="http://gifok.net/images/2015/10/09/Butterflies_3_07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4842177" y="1813042"/>
            <a:ext cx="664598" cy="688108"/>
          </a:xfrm>
          <a:prstGeom prst="rect">
            <a:avLst/>
          </a:prstGeom>
          <a:noFill/>
        </p:spPr>
      </p:pic>
      <p:pic>
        <p:nvPicPr>
          <p:cNvPr id="32" name="Picture 14" descr="http://img4.imageshack.us/img4/2120/frame0991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856572" y="4982630"/>
            <a:ext cx="900000" cy="900000"/>
          </a:xfrm>
          <a:prstGeom prst="rect">
            <a:avLst/>
          </a:prstGeom>
          <a:noFill/>
        </p:spPr>
      </p:pic>
      <p:pic>
        <p:nvPicPr>
          <p:cNvPr id="39" name="Picture 14" descr="http://img4.imageshack.us/img4/2120/frame0991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887513" y="4955735"/>
            <a:ext cx="900000" cy="900000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762000" y="5888948"/>
            <a:ext cx="7691718" cy="798722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n w="1905"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r>
              <a:rPr lang="ru-RU" sz="2400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Сравни и найди 8 отличий. На левой картинке кликни по той детали, которой нет на правой картинке.</a:t>
            </a:r>
          </a:p>
          <a:p>
            <a:pPr algn="ctr"/>
            <a:endParaRPr lang="ru-RU" dirty="0"/>
          </a:p>
        </p:txBody>
      </p:sp>
      <p:pic>
        <p:nvPicPr>
          <p:cNvPr id="23582" name="Picture 30" descr="https://png.pngtree.com/png_detail/18/09/10/pngtree-cartoon-sheep-png-clipart_2547218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r="-293" b="7121"/>
          <a:stretch>
            <a:fillRect/>
          </a:stretch>
        </p:blipFill>
        <p:spPr bwMode="auto">
          <a:xfrm>
            <a:off x="505199" y="3915676"/>
            <a:ext cx="812613" cy="935469"/>
          </a:xfrm>
          <a:prstGeom prst="rect">
            <a:avLst/>
          </a:prstGeom>
          <a:noFill/>
        </p:spPr>
      </p:pic>
      <p:pic>
        <p:nvPicPr>
          <p:cNvPr id="44" name="Picture 30" descr="https://png.pngtree.com/png_detail/18/09/10/pngtree-cartoon-sheep-png-clipart_2547218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r="-293" b="7121"/>
          <a:stretch>
            <a:fillRect/>
          </a:stretch>
        </p:blipFill>
        <p:spPr bwMode="auto">
          <a:xfrm>
            <a:off x="4951694" y="3924641"/>
            <a:ext cx="812613" cy="935469"/>
          </a:xfrm>
          <a:prstGeom prst="rect">
            <a:avLst/>
          </a:prstGeom>
          <a:noFill/>
        </p:spPr>
      </p:pic>
      <p:pic>
        <p:nvPicPr>
          <p:cNvPr id="23584" name="Picture 32" descr="https://yt3.ggpht.com/a/AGF-l780Pu_kCNAz5umciJO8bd5U-LkwZLRwkdzGjw=s900-c-k-c0xffffffff-no-rj-mo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04963" y="2743200"/>
            <a:ext cx="427129" cy="427129"/>
          </a:xfrm>
          <a:prstGeom prst="rect">
            <a:avLst/>
          </a:prstGeom>
          <a:noFill/>
        </p:spPr>
      </p:pic>
      <p:pic>
        <p:nvPicPr>
          <p:cNvPr id="46" name="Picture 32" descr="https://yt3.ggpht.com/a/AGF-l780Pu_kCNAz5umciJO8bd5U-LkwZLRwkdzGjw=s900-c-k-c0xffffffff-no-rj-mo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1457" y="2725270"/>
            <a:ext cx="427129" cy="427129"/>
          </a:xfrm>
          <a:prstGeom prst="rect">
            <a:avLst/>
          </a:prstGeom>
          <a:noFill/>
        </p:spPr>
      </p:pic>
      <p:sp>
        <p:nvSpPr>
          <p:cNvPr id="33" name="Стрелка вправо 32">
            <a:hlinkClick r:id="" action="ppaction://hlinkshowjump?jump=nextslide"/>
          </p:cNvPr>
          <p:cNvSpPr/>
          <p:nvPr/>
        </p:nvSpPr>
        <p:spPr>
          <a:xfrm>
            <a:off x="8501674" y="6320116"/>
            <a:ext cx="525785" cy="418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>
            <a:hlinkClick r:id="" action="ppaction://hlinkshowjump?jump=previousslide"/>
          </p:cNvPr>
          <p:cNvSpPr/>
          <p:nvPr/>
        </p:nvSpPr>
        <p:spPr>
          <a:xfrm flipH="1">
            <a:off x="134471" y="6293223"/>
            <a:ext cx="555812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3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5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5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5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5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3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8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35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8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ds05.infourok.ru/uploads/ex/02ff/00023966-b55dca44/hello_html_m5b1627ee.jpg"/>
          <p:cNvPicPr>
            <a:picLocks noChangeAspect="1" noChangeArrowheads="1"/>
          </p:cNvPicPr>
          <p:nvPr/>
        </p:nvPicPr>
        <p:blipFill>
          <a:blip r:embed="rId2" cstate="print"/>
          <a:srcRect l="19488" t="13909" r="23571" b="9945"/>
          <a:stretch>
            <a:fillRect/>
          </a:stretch>
        </p:blipFill>
        <p:spPr bwMode="auto">
          <a:xfrm>
            <a:off x="1846729" y="333732"/>
            <a:ext cx="5773269" cy="5761341"/>
          </a:xfrm>
          <a:prstGeom prst="rect">
            <a:avLst/>
          </a:prstGeom>
          <a:noFill/>
        </p:spPr>
      </p:pic>
      <p:pic>
        <p:nvPicPr>
          <p:cNvPr id="10242" name="Picture 2" descr="https://pbs.twimg.com/media/DvSak89W0AIPmCq.jpg:lar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6634" y="4984376"/>
            <a:ext cx="732865" cy="977153"/>
          </a:xfrm>
          <a:prstGeom prst="rect">
            <a:avLst/>
          </a:prstGeom>
          <a:noFill/>
        </p:spPr>
      </p:pic>
      <p:pic>
        <p:nvPicPr>
          <p:cNvPr id="10244" name="Picture 4" descr="https://www.memotest.ru/ImageUpload/64ca513f-9498-432b-8d34-145467344ca4/reben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36073" cy="1525201"/>
          </a:xfrm>
          <a:prstGeom prst="rect">
            <a:avLst/>
          </a:prstGeom>
          <a:noFill/>
        </p:spPr>
      </p:pic>
      <p:sp>
        <p:nvSpPr>
          <p:cNvPr id="5" name="Минус 4"/>
          <p:cNvSpPr/>
          <p:nvPr/>
        </p:nvSpPr>
        <p:spPr>
          <a:xfrm rot="5400000">
            <a:off x="6562167" y="3917578"/>
            <a:ext cx="762000" cy="242047"/>
          </a:xfrm>
          <a:prstGeom prst="mathMinu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2931461" y="5307108"/>
            <a:ext cx="762000" cy="242047"/>
          </a:xfrm>
          <a:prstGeom prst="mathMinu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2402544" y="2537014"/>
            <a:ext cx="762000" cy="242047"/>
          </a:xfrm>
          <a:prstGeom prst="mathMinu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1272988" y="6239435"/>
            <a:ext cx="779930" cy="51098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2554940" y="6078071"/>
            <a:ext cx="690283" cy="779929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3863788" y="6185647"/>
            <a:ext cx="753036" cy="528918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190565" y="6078071"/>
            <a:ext cx="537882" cy="67235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7945862" y="6086395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hlinkClick r:id="" action="ppaction://hlinkshowjump?jump=previousslide"/>
          </p:cNvPr>
          <p:cNvSpPr/>
          <p:nvPr/>
        </p:nvSpPr>
        <p:spPr>
          <a:xfrm flipH="1">
            <a:off x="136976" y="6086394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12153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81 -0.15695 L -0.13542 -0.1569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542 -0.24329 L -0.2599 -0.24329 " pathEditMode="relative" ptsTypes="AA">
                                      <p:cBhvr>
                                        <p:cTn id="2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16 0.0118 L -0.4243 0.01296 " pathEditMode="relative" ptsTypes="AA">
                                      <p:cBhvr>
                                        <p:cTn id="3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431 -0.07339 L -0.50278 -0.07339 " pathEditMode="relative" ptsTypes="AA">
                                      <p:cBhvr>
                                        <p:cTn id="4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99 -0.23912 L -0.54931 -0.2416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827 -0.39861 L -0.3158 -0.4 " pathEditMode="relative" ptsTypes="AA">
                                      <p:cBhvr>
                                        <p:cTn id="65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58 -0.47569 L -0.37066 -0.47569 " pathEditMode="relative" ptsTypes="AA">
                                      <p:cBhvr>
                                        <p:cTn id="7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066 -0.39352 L -0.4941 -0.3935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mph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066 -0.7257 L -0.69219 -0.72292 " pathEditMode="relative" ptsTypes="AA">
                                      <p:cBhvr>
                                        <p:cTn id="92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8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53 0.00115 L -0.12257 -0.07338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81 -0.07338 L -0.06181 -0.15695 " pathEditMode="relative" ptsTypes="AA">
                                      <p:cBhvr>
                                        <p:cTn id="111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6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7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542 -0.15695 L -0.13542 -0.24329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5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6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431 0.01296 L -0.42431 -0.07338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7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4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5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78 -0.07338 L -0.50295 -0.15973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7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3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4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95 -0.06528 L -0.30799 -0.23912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2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3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931 -0.24167 L -0.54827 -0.31736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7" presetClass="emph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1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2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827 -0.31482 L -0.24827 -0.39861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7" presetClass="emph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0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1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58 -0.4 L -0.3158 -0.4757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7" presetClass="emph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9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0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41 -0.39352 L -0.49514 -0.64051 " pathEditMode="relative" ptsTypes="AA">
                                      <p:cBhvr>
                                        <p:cTn id="183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7" presetClass="emph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8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9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066 -0.63936 L -0.37066 -0.7257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7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57 -0.07339 L -0.06181 -0.07339 " pathEditMode="relative" ptsTypes="AA">
                                      <p:cBhvr>
                                        <p:cTn id="202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7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99 -0.14259 L -0.18334 -0.14259 " pathEditMode="relative" ptsTypes="AA">
                                      <p:cBhvr>
                                        <p:cTn id="211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7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6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7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95 -0.15973 L -0.36181 -0.16111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7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4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5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6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886 -0.06528 L -0.30695 -0.06528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7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3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4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5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27 -0.31736 L -0.24827 -0.31482 " pathEditMode="relative" ptsTypes="AA">
                                      <p:cBhvr>
                                        <p:cTn id="23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7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3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4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14 -0.64052 L -0.37066 -0.63936 " pathEditMode="relative" ptsTypes="AA">
                                      <p:cBhvr>
                                        <p:cTn id="24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3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4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99 -0.24329 L -0.2599 -0.1426 " pathEditMode="relative" rAng="0" ptsTypes="AA">
                                      <p:cBhvr>
                                        <p:cTn id="25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1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2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3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4 -0.1426 L -0.18316 0.0118 " pathEditMode="relative" rAng="0" ptsTypes="AA">
                                      <p:cBhvr>
                                        <p:cTn id="26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7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1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2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181 -0.16111 L -0.35886 -0.06528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7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9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0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1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066 -0.4757 L -0.37066 -0.39352 " pathEditMode="relative" rAng="0" ptsTypes="AA">
                                      <p:cBhvr>
                                        <p:cTn id="28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1" grpId="0" animBg="1"/>
      <p:bldP spid="11" grpId="1" animBg="1"/>
      <p:bldP spid="11" grpId="2" animBg="1"/>
      <p:bldP spid="11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Рисунок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21047" y="2126157"/>
            <a:ext cx="1609483" cy="21215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10000" r="90000">
                        <a14:backgroundMark x1="37600" y1="17200" x2="37600" y2="17200"/>
                        <a14:backgroundMark x1="32200" y1="3600" x2="32200" y2="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01" r="19383"/>
          <a:stretch/>
        </p:blipFill>
        <p:spPr>
          <a:xfrm>
            <a:off x="5585009" y="-315512"/>
            <a:ext cx="1960047" cy="2960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01" r="99398">
                        <a14:backgroundMark x1="32331" y1="11133" x2="32331" y2="11133"/>
                        <a14:backgroundMark x1="90075" y1="40918" x2="90075" y2="40918"/>
                        <a14:backgroundMark x1="14586" y1="81445" x2="14586" y2="81445"/>
                        <a14:backgroundMark x1="49023" y1="93164" x2="49023" y2="93164"/>
                        <a14:backgroundMark x1="86165" y1="86230" x2="86165" y2="86230"/>
                        <a14:backgroundMark x1="91729" y1="2344" x2="91729" y2="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64658" y="0"/>
            <a:ext cx="1503346" cy="2352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19876" y1="9556" x2="19876" y2="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33" y="4415334"/>
            <a:ext cx="1337360" cy="2442666"/>
          </a:xfrm>
          <a:prstGeom prst="rect">
            <a:avLst/>
          </a:prstGeom>
        </p:spPr>
      </p:pic>
      <p:pic>
        <p:nvPicPr>
          <p:cNvPr id="8" name="Picture 2" descr="https://avatars.mds.yandex.net/get-zen_doc/1641493/pub_5d73de98eb268200ad76f9c5_5d73e0c592414d00ad15a968/scale_120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72520" y="2986216"/>
            <a:ext cx="1290917" cy="2509147"/>
          </a:xfrm>
          <a:prstGeom prst="rect">
            <a:avLst/>
          </a:prstGeom>
          <a:noFill/>
        </p:spPr>
      </p:pic>
      <p:sp>
        <p:nvSpPr>
          <p:cNvPr id="2052" name="AutoShape 4" descr="https://www.pinclipart.com/picdir/middle/17-176970_personnages-illustration-individu-personne-imagen-animada-de-modist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https://a.d-cd.net/9903396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https://www.clipartmax.com/png/full/40-409813_construction-worker-architectural-engineering-clip-handyman-p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трелка вправо 12">
            <a:hlinkClick r:id="" action="ppaction://hlinkshowjump?jump=previousslide"/>
          </p:cNvPr>
          <p:cNvSpPr/>
          <p:nvPr/>
        </p:nvSpPr>
        <p:spPr>
          <a:xfrm flipH="1">
            <a:off x="235588" y="6086394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2" action="ppaction://hlinksldjump"/>
          </p:cNvPr>
          <p:cNvSpPr/>
          <p:nvPr/>
        </p:nvSpPr>
        <p:spPr>
          <a:xfrm>
            <a:off x="8319247" y="6203576"/>
            <a:ext cx="824753" cy="6544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люс 14">
            <a:hlinkClick r:id="rId12" action="ppaction://hlinksldjump"/>
          </p:cNvPr>
          <p:cNvSpPr/>
          <p:nvPr/>
        </p:nvSpPr>
        <p:spPr>
          <a:xfrm rot="2409948">
            <a:off x="8308105" y="6150532"/>
            <a:ext cx="842681" cy="782241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56138" y1="17572" x2="56138" y2="17572"/>
                        <a14:foregroundMark x1="62575" y1="24121" x2="62575" y2="24121"/>
                        <a14:foregroundMark x1="49850" y1="14217" x2="49850" y2="14217"/>
                        <a14:foregroundMark x1="43413" y1="17891" x2="43413" y2="17891"/>
                        <a14:foregroundMark x1="46557" y1="14856" x2="46557" y2="14856"/>
                        <a14:foregroundMark x1="66018" y1="24441" x2="66018" y2="24441"/>
                        <a14:foregroundMark x1="65419" y1="28435" x2="65419" y2="28435"/>
                        <a14:foregroundMark x1="44311" y1="26198" x2="44311" y2="26198"/>
                        <a14:foregroundMark x1="52395" y1="30511" x2="52395" y2="30511"/>
                        <a14:foregroundMark x1="47156" y1="36422" x2="47156" y2="36422"/>
                        <a14:foregroundMark x1="41467" y1="24441" x2="41467" y2="24441"/>
                        <a14:foregroundMark x1="41916" y1="20447" x2="41916" y2="20447"/>
                        <a14:foregroundMark x1="41617" y1="16613" x2="41617" y2="16613"/>
                        <a14:foregroundMark x1="42814" y1="14217" x2="42814" y2="14217"/>
                        <a14:foregroundMark x1="45509" y1="18530" x2="45509" y2="18530"/>
                        <a14:foregroundMark x1="45808" y1="12300" x2="45808" y2="12300"/>
                        <a14:foregroundMark x1="64820" y1="32109" x2="64820" y2="32109"/>
                        <a14:foregroundMark x1="66916" y1="28435" x2="66916" y2="28435"/>
                        <a14:foregroundMark x1="67814" y1="26198" x2="67814" y2="26198"/>
                        <a14:backgroundMark x1="87725" y1="36422" x2="87725" y2="36422"/>
                        <a14:backgroundMark x1="73802" y1="36422" x2="73802" y2="36422"/>
                        <a14:backgroundMark x1="25150" y1="26198" x2="25150" y2="26198"/>
                        <a14:backgroundMark x1="21707" y1="74601" x2="21707" y2="74601"/>
                        <a14:backgroundMark x1="8383" y1="73962" x2="8383" y2="73962"/>
                        <a14:backgroundMark x1="39072" y1="95527" x2="39072" y2="95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13" r="15151"/>
          <a:stretch/>
        </p:blipFill>
        <p:spPr>
          <a:xfrm flipH="1">
            <a:off x="1185617" y="2916155"/>
            <a:ext cx="1601752" cy="2113044"/>
          </a:xfrm>
          <a:prstGeom prst="rect">
            <a:avLst/>
          </a:prstGeom>
        </p:spPr>
      </p:pic>
      <p:pic>
        <p:nvPicPr>
          <p:cNvPr id="17" name="Picture 2" descr="https://avatars.mds.yandex.net/get-pdb/988718/091e2114-1d8b-4589-bb32-2de35e16a050/orig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84729" y="226653"/>
            <a:ext cx="7135905" cy="6631347"/>
          </a:xfrm>
          <a:prstGeom prst="rect">
            <a:avLst/>
          </a:prstGeom>
          <a:noFill/>
        </p:spPr>
      </p:pic>
      <p:pic>
        <p:nvPicPr>
          <p:cNvPr id="2" name="Для приучения собаки - Звуки салют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48116" y="793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29201 -0.1150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-58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74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308198" y="203569"/>
            <a:ext cx="3639859" cy="6458488"/>
          </a:xfrm>
          <a:prstGeom prst="rect">
            <a:avLst/>
          </a:prstGeom>
          <a:gradFill>
            <a:gsLst>
              <a:gs pos="0">
                <a:srgbClr val="F2FF7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9" b="93769" l="29375" r="68438">
                        <a14:backgroundMark x1="24063" y1="38427" x2="24063" y2="38427"/>
                        <a14:backgroundMark x1="38906" y1="25816" x2="38906" y2="25816"/>
                        <a14:backgroundMark x1="73750" y1="33234" x2="73750" y2="33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51" t="10292" r="34475" b="7812"/>
          <a:stretch/>
        </p:blipFill>
        <p:spPr>
          <a:xfrm>
            <a:off x="5406068" y="4155738"/>
            <a:ext cx="971583" cy="2430685"/>
          </a:xfrm>
          <a:prstGeom prst="rect">
            <a:avLst/>
          </a:prstGeom>
        </p:spPr>
      </p:pic>
      <p:pic>
        <p:nvPicPr>
          <p:cNvPr id="4" name="Рисунок 3">
            <a:hlinkClick r:id="" action="ppaction://noaction">
              <a:snd r:embed="rId5" name="gde-logika-gde-logika_-_nepravilnyy-otvet_mp3cut_n.wav"/>
            </a:hlinkClick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565" b="69441" l="15000" r="88939">
                        <a14:backgroundMark x1="37576" y1="45293" x2="37576" y2="45293"/>
                        <a14:backgroundMark x1="35455" y1="28513" x2="35455" y2="28513"/>
                        <a14:backgroundMark x1="45606" y1="88404" x2="45606" y2="884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57" t="39206" r="9030" b="27009"/>
          <a:stretch/>
        </p:blipFill>
        <p:spPr>
          <a:xfrm rot="20109536">
            <a:off x="6998843" y="730045"/>
            <a:ext cx="2149041" cy="10294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822" l="350" r="100000">
                        <a14:backgroundMark x1="40210" y1="46168" x2="40210" y2="46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3676" flipH="1">
            <a:off x="5939924" y="137800"/>
            <a:ext cx="1186120" cy="23328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8286">
                        <a14:backgroundMark x1="63714" y1="58711" x2="63714" y2="58711"/>
                        <a14:backgroundMark x1="14286" y1="26132" x2="14286" y2="26132"/>
                        <a14:backgroundMark x1="94857" y1="27526" x2="94857" y2="27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37"/>
          <a:stretch/>
        </p:blipFill>
        <p:spPr>
          <a:xfrm>
            <a:off x="7720040" y="2340418"/>
            <a:ext cx="1164262" cy="23839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backgroundMark x1="19876" y1="9556" x2="19876" y2="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8" y="1099948"/>
            <a:ext cx="2130507" cy="3891337"/>
          </a:xfrm>
          <a:prstGeom prst="rect">
            <a:avLst/>
          </a:prstGeom>
        </p:spPr>
      </p:pic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7641063" y="5889171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hlinkClick r:id="" action="ppaction://hlinkshowjump?jump=previousslide"/>
          </p:cNvPr>
          <p:cNvSpPr/>
          <p:nvPr/>
        </p:nvSpPr>
        <p:spPr>
          <a:xfrm flipH="1">
            <a:off x="468670" y="5889171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hlinkClick r:id="" action="ppaction://noaction">
              <a:snd r:embed="rId5" name="gde-logika-gde-logika_-_nepravilnyy-otvet_mp3cut_n.wav"/>
            </a:hlinkClick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000" r="99000">
                        <a14:backgroundMark x1="16667" y1="13333" x2="16667" y2="13333"/>
                        <a14:backgroundMark x1="77667" y1="13000" x2="77667" y2="13000"/>
                        <a14:backgroundMark x1="24333" y1="76667" x2="24333" y2="76667"/>
                        <a14:backgroundMark x1="73333" y1="79000" x2="73333" y2="79000"/>
                        <a14:backgroundMark x1="10000" y1="11333" x2="10000" y2="11333"/>
                        <a14:backgroundMark x1="23667" y1="19333" x2="23667" y2="1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90" t="11784" r="14161" b="20723"/>
          <a:stretch/>
        </p:blipFill>
        <p:spPr>
          <a:xfrm>
            <a:off x="6606593" y="4641874"/>
            <a:ext cx="1574158" cy="1458411"/>
          </a:xfrm>
          <a:prstGeom prst="rect">
            <a:avLst/>
          </a:prstGeom>
        </p:spPr>
      </p:pic>
      <p:pic>
        <p:nvPicPr>
          <p:cNvPr id="18" name="Рисунок 17">
            <a:hlinkClick r:id="" action="ppaction://noaction">
              <a:snd r:embed="rId5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3023" y1="3245" x2="93023" y2="3245"/>
                        <a14:foregroundMark x1="96899" y1="5015" x2="96899" y2="5015"/>
                        <a14:backgroundMark x1="20155" y1="19469" x2="20155" y2="19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2380">
            <a:off x="5574453" y="2537273"/>
            <a:ext cx="1606396" cy="14077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9782" y="162290"/>
            <a:ext cx="5118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предметы помогают пожарному тушить огонь? </a:t>
            </a:r>
          </a:p>
        </p:txBody>
      </p:sp>
    </p:spTree>
    <p:extLst>
      <p:ext uri="{BB962C8B-B14F-4D97-AF65-F5344CB8AC3E}">
        <p14:creationId xmlns:p14="http://schemas.microsoft.com/office/powerpoint/2010/main" val="318289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-0.35486 0.031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3" y="15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51545 -0.052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30243 -0.008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22" y="-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st3.depositphotos.com/1719108/14680/i/950/depositphotos_146806885-stock-photo-cartoon-stage-with-vehicle-f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50297" cy="4132729"/>
          </a:xfrm>
          <a:prstGeom prst="rect">
            <a:avLst/>
          </a:prstGeom>
          <a:noFill/>
        </p:spPr>
      </p:pic>
      <p:pic>
        <p:nvPicPr>
          <p:cNvPr id="3" name="Picture 2" descr="https://st3.depositphotos.com/1719108/14680/i/950/depositphotos_146806885-stock-photo-cartoon-stage-with-vehicle-f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3703" y="0"/>
            <a:ext cx="4450297" cy="4132729"/>
          </a:xfrm>
          <a:prstGeom prst="rect">
            <a:avLst/>
          </a:prstGeom>
          <a:noFill/>
        </p:spPr>
      </p:pic>
      <p:pic>
        <p:nvPicPr>
          <p:cNvPr id="28676" name="Picture 4" descr="https://i.pinimg.com/originals/d5/7d/cc/d57dccca5c3ce655616cd4b763bd8c4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177" y="2008523"/>
            <a:ext cx="1407458" cy="2151100"/>
          </a:xfrm>
          <a:prstGeom prst="rect">
            <a:avLst/>
          </a:prstGeom>
          <a:noFill/>
        </p:spPr>
      </p:pic>
      <p:pic>
        <p:nvPicPr>
          <p:cNvPr id="5" name="Picture 4" descr="https://i.pinimg.com/originals/d5/7d/cc/d57dccca5c3ce655616cd4b763bd8c4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1577" y="1945340"/>
            <a:ext cx="1425336" cy="2178424"/>
          </a:xfrm>
          <a:prstGeom prst="rect">
            <a:avLst/>
          </a:prstGeom>
          <a:noFill/>
        </p:spPr>
      </p:pic>
      <p:pic>
        <p:nvPicPr>
          <p:cNvPr id="6" name="Picture 14" descr="http://img4.imageshack.us/img4/2120/frame09911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19912" y="4283383"/>
            <a:ext cx="900000" cy="900000"/>
          </a:xfrm>
          <a:prstGeom prst="rect">
            <a:avLst/>
          </a:prstGeom>
          <a:noFill/>
        </p:spPr>
      </p:pic>
      <p:pic>
        <p:nvPicPr>
          <p:cNvPr id="28678" name="Picture 6" descr="https://i.pinimg.com/736x/2d/5a/3d/2d5a3d0bc3733d70bf684d29c8ab1d40--clipart-croqui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3677" y="2259104"/>
            <a:ext cx="755244" cy="1084731"/>
          </a:xfrm>
          <a:prstGeom prst="rect">
            <a:avLst/>
          </a:prstGeom>
          <a:noFill/>
        </p:spPr>
      </p:pic>
      <p:pic>
        <p:nvPicPr>
          <p:cNvPr id="8" name="Picture 6" descr="https://i.pinimg.com/736x/2d/5a/3d/2d5a3d0bc3733d70bf684d29c8ab1d40--clipart-croqui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756" y="2250139"/>
            <a:ext cx="755244" cy="1084731"/>
          </a:xfrm>
          <a:prstGeom prst="rect">
            <a:avLst/>
          </a:prstGeom>
          <a:noFill/>
        </p:spPr>
      </p:pic>
      <p:pic>
        <p:nvPicPr>
          <p:cNvPr id="9" name="Picture 14" descr="http://img4.imageshack.us/img4/2120/frame09911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934947" y="4328206"/>
            <a:ext cx="900000" cy="900000"/>
          </a:xfrm>
          <a:prstGeom prst="rect">
            <a:avLst/>
          </a:prstGeom>
          <a:noFill/>
        </p:spPr>
      </p:pic>
      <p:sp>
        <p:nvSpPr>
          <p:cNvPr id="28680" name="AutoShape 8" descr="https://atmospherecs.ru/i/imgs/st0.isolux.ru/media/catalog/product/1/4/1427709283369621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2" name="AutoShape 10" descr="https://atmospherecs.ru/i/imgs/st0.isolux.ru/media/catalog/product/1/4/1427709283369621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4" name="AutoShape 12" descr="https://topsto-crimea.ru/images/detailed/219/1476885333.76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6" name="Picture 14" descr="http://xn--80adj0azi.xn--p1ai/IMG21/dda64e303117e23047f9a2bbd59c90f9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100" r="4871"/>
          <a:stretch>
            <a:fillRect/>
          </a:stretch>
        </p:blipFill>
        <p:spPr bwMode="auto">
          <a:xfrm>
            <a:off x="263152" y="1272988"/>
            <a:ext cx="875366" cy="781237"/>
          </a:xfrm>
          <a:prstGeom prst="rect">
            <a:avLst/>
          </a:prstGeom>
          <a:noFill/>
        </p:spPr>
      </p:pic>
      <p:pic>
        <p:nvPicPr>
          <p:cNvPr id="14" name="Picture 14" descr="http://xn--80adj0azi.xn--p1ai/IMG21/dda64e303117e23047f9a2bbd59c90f9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100" r="4871"/>
          <a:stretch>
            <a:fillRect/>
          </a:stretch>
        </p:blipFill>
        <p:spPr bwMode="auto">
          <a:xfrm>
            <a:off x="4942729" y="1201270"/>
            <a:ext cx="875366" cy="781237"/>
          </a:xfrm>
          <a:prstGeom prst="rect">
            <a:avLst/>
          </a:prstGeom>
          <a:noFill/>
        </p:spPr>
      </p:pic>
      <p:pic>
        <p:nvPicPr>
          <p:cNvPr id="15" name="Picture 14" descr="http://img4.imageshack.us/img4/2120/frame09911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432052" y="4310277"/>
            <a:ext cx="900000" cy="900000"/>
          </a:xfrm>
          <a:prstGeom prst="rect">
            <a:avLst/>
          </a:prstGeom>
          <a:noFill/>
        </p:spPr>
      </p:pic>
      <p:pic>
        <p:nvPicPr>
          <p:cNvPr id="28688" name="Picture 16" descr="https://storage.ufamama.ru/images/cache/rowimages/Sliza_xn__80adxhks_xn__80apdnqhbo_xn__p1ai_23_06_2018_17_57___turbo_parser___samiy_udobniy_parser_saytov_dlya_sp_bmz_02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9642" y="3218329"/>
            <a:ext cx="939264" cy="959223"/>
          </a:xfrm>
          <a:prstGeom prst="rect">
            <a:avLst/>
          </a:prstGeom>
          <a:noFill/>
        </p:spPr>
      </p:pic>
      <p:pic>
        <p:nvPicPr>
          <p:cNvPr id="17" name="Picture 16" descr="https://storage.ufamama.ru/images/cache/rowimages/Sliza_xn__80adxhks_xn__80apdnqhbo_xn__p1ai_23_06_2018_17_57___turbo_parser___samiy_udobniy_parser_saytov_dlya_sp_bmz_02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04736" y="3218329"/>
            <a:ext cx="939264" cy="959223"/>
          </a:xfrm>
          <a:prstGeom prst="rect">
            <a:avLst/>
          </a:prstGeom>
          <a:noFill/>
        </p:spPr>
      </p:pic>
      <p:pic>
        <p:nvPicPr>
          <p:cNvPr id="18" name="Picture 14" descr="http://img4.imageshack.us/img4/2120/frame09911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893298" y="4265453"/>
            <a:ext cx="900000" cy="900000"/>
          </a:xfrm>
          <a:prstGeom prst="rect">
            <a:avLst/>
          </a:prstGeom>
          <a:noFill/>
        </p:spPr>
      </p:pic>
      <p:pic>
        <p:nvPicPr>
          <p:cNvPr id="20" name="Picture 20" descr="https://storage.needpix.com/rsynced_images/cloud-2017524_128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5137" y="0"/>
            <a:ext cx="1102157" cy="556245"/>
          </a:xfrm>
          <a:prstGeom prst="rect">
            <a:avLst/>
          </a:prstGeom>
          <a:noFill/>
        </p:spPr>
      </p:pic>
      <p:pic>
        <p:nvPicPr>
          <p:cNvPr id="22" name="Picture 20" descr="https://storage.needpix.com/rsynced_images/cloud-2017524_128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784" y="0"/>
            <a:ext cx="1102157" cy="556245"/>
          </a:xfrm>
          <a:prstGeom prst="rect">
            <a:avLst/>
          </a:prstGeom>
          <a:noFill/>
        </p:spPr>
      </p:pic>
      <p:pic>
        <p:nvPicPr>
          <p:cNvPr id="23" name="Picture 14" descr="http://img4.imageshack.us/img4/2120/frame09911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480051" y="4274417"/>
            <a:ext cx="900000" cy="900000"/>
          </a:xfrm>
          <a:prstGeom prst="rect">
            <a:avLst/>
          </a:prstGeom>
          <a:noFill/>
        </p:spPr>
      </p:pic>
      <p:pic>
        <p:nvPicPr>
          <p:cNvPr id="28690" name="Picture 18" descr="https://images.chesscomfiles.com/uploads/v1/user/14272504.7d1ee61b.1200x1200o.c97ae068d3d6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7928" y="0"/>
            <a:ext cx="1154674" cy="1154674"/>
          </a:xfrm>
          <a:prstGeom prst="rect">
            <a:avLst/>
          </a:prstGeom>
          <a:noFill/>
        </p:spPr>
      </p:pic>
      <p:pic>
        <p:nvPicPr>
          <p:cNvPr id="25" name="Picture 18" descr="https://images.chesscomfiles.com/uploads/v1/user/14272504.7d1ee61b.1200x1200o.c97ae068d3d6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80610" y="0"/>
            <a:ext cx="1154674" cy="1154674"/>
          </a:xfrm>
          <a:prstGeom prst="rect">
            <a:avLst/>
          </a:prstGeom>
          <a:noFill/>
        </p:spPr>
      </p:pic>
      <p:pic>
        <p:nvPicPr>
          <p:cNvPr id="26" name="Picture 14" descr="http://img4.imageshack.us/img4/2120/frame09911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986122" y="4238559"/>
            <a:ext cx="900000" cy="900000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896471" y="5216596"/>
            <a:ext cx="7691718" cy="798722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n w="1905"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r>
              <a:rPr lang="ru-RU" sz="2400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Сравни и найди 6 отличий. На левой картинке кликни по той детали, которой нет на правой картинке.</a:t>
            </a:r>
          </a:p>
          <a:p>
            <a:pPr algn="ctr"/>
            <a:endParaRPr lang="ru-RU" dirty="0"/>
          </a:p>
        </p:txBody>
      </p:sp>
      <p:sp>
        <p:nvSpPr>
          <p:cNvPr id="28" name="Стрелка вправо 27">
            <a:hlinkClick r:id="" action="ppaction://hlinkshowjump?jump=nextslide"/>
          </p:cNvPr>
          <p:cNvSpPr/>
          <p:nvPr/>
        </p:nvSpPr>
        <p:spPr>
          <a:xfrm>
            <a:off x="7981721" y="6104324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>
            <a:hlinkClick r:id="" action="ppaction://hlinkshowjump?jump=previousslide"/>
          </p:cNvPr>
          <p:cNvSpPr/>
          <p:nvPr/>
        </p:nvSpPr>
        <p:spPr>
          <a:xfrm flipH="1">
            <a:off x="235588" y="6086394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6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86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6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thumbs.dreamstime.com/b/%D0%BF%D1%83%D1%82%D1%8C-%D0%BD%D0%B0%D1%85%D0%BE%D0%B4%D0%BA%D0%B8-%D0%BC%D0%B5%D0%B4%D0%B2%D0%B5%D0%B4%D1%8F-%D0%BF%D0%BE%D0%BC%D0%BE%D1%89%D0%B8-%D0%BA-%D0%BC%D0%B5%D0%B4%D1%83-%D0%BB%D0%B0%D0%B1%D0%B8%D1%80%D0%B8%D0%BD%D1%82-101575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399" y="242046"/>
            <a:ext cx="6325908" cy="54326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59624" y="385482"/>
            <a:ext cx="2294964" cy="1900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4118" y="3675529"/>
            <a:ext cx="2393576" cy="2043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http://ds104.ru/sys/data/news/images/img5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5484" y="1873624"/>
            <a:ext cx="908949" cy="511284"/>
          </a:xfrm>
          <a:prstGeom prst="rect">
            <a:avLst/>
          </a:prstGeom>
          <a:noFill/>
        </p:spPr>
      </p:pic>
      <p:sp>
        <p:nvSpPr>
          <p:cNvPr id="10" name="Стрелка влево 9"/>
          <p:cNvSpPr/>
          <p:nvPr/>
        </p:nvSpPr>
        <p:spPr>
          <a:xfrm>
            <a:off x="7978588" y="2814917"/>
            <a:ext cx="950259" cy="618565"/>
          </a:xfrm>
          <a:prstGeom prst="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6580094" y="2823882"/>
            <a:ext cx="932330" cy="591671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6678706" y="4016188"/>
            <a:ext cx="600635" cy="905436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8059273" y="4069976"/>
            <a:ext cx="573740" cy="842683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>
            <a:off x="-1" y="6454588"/>
            <a:ext cx="358589" cy="251012"/>
          </a:xfrm>
          <a:prstGeom prst="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385483" y="6275294"/>
            <a:ext cx="295835" cy="475129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699247" y="6454588"/>
            <a:ext cx="358589" cy="251012"/>
          </a:xfrm>
          <a:prstGeom prst="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>
            <a:off x="1093695" y="6266329"/>
            <a:ext cx="295835" cy="475129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>
            <a:off x="1407458" y="6454588"/>
            <a:ext cx="358589" cy="251012"/>
          </a:xfrm>
          <a:prstGeom prst="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1855694" y="6293224"/>
            <a:ext cx="286871" cy="457200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>
            <a:off x="2214281" y="6436659"/>
            <a:ext cx="358589" cy="25101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2689412" y="6293224"/>
            <a:ext cx="286871" cy="457200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3065930" y="6409765"/>
            <a:ext cx="376517" cy="25155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>
            <a:off x="3478307" y="6248400"/>
            <a:ext cx="295835" cy="475129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3845860" y="6409765"/>
            <a:ext cx="376517" cy="25155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4276165" y="6284259"/>
            <a:ext cx="286871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4670613" y="6409764"/>
            <a:ext cx="376517" cy="25155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5091952" y="6284259"/>
            <a:ext cx="286871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5441577" y="6391835"/>
            <a:ext cx="376517" cy="25155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верх 31"/>
          <p:cNvSpPr/>
          <p:nvPr/>
        </p:nvSpPr>
        <p:spPr>
          <a:xfrm>
            <a:off x="5836024" y="6239436"/>
            <a:ext cx="295835" cy="475129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6149790" y="6382871"/>
            <a:ext cx="394445" cy="268941"/>
          </a:xfrm>
          <a:prstGeom prst="rightArrow">
            <a:avLst>
              <a:gd name="adj1" fmla="val 50000"/>
              <a:gd name="adj2" fmla="val 41892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6580095" y="6284259"/>
            <a:ext cx="286871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лево 34"/>
          <p:cNvSpPr/>
          <p:nvPr/>
        </p:nvSpPr>
        <p:spPr>
          <a:xfrm>
            <a:off x="6866963" y="6382870"/>
            <a:ext cx="358589" cy="25101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>
            <a:off x="7234519" y="6221506"/>
            <a:ext cx="295835" cy="475129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лево 36"/>
          <p:cNvSpPr/>
          <p:nvPr/>
        </p:nvSpPr>
        <p:spPr>
          <a:xfrm>
            <a:off x="7584140" y="6382870"/>
            <a:ext cx="358589" cy="25101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7996516" y="6275294"/>
            <a:ext cx="286871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лево 38"/>
          <p:cNvSpPr/>
          <p:nvPr/>
        </p:nvSpPr>
        <p:spPr>
          <a:xfrm>
            <a:off x="8310281" y="6373905"/>
            <a:ext cx="358589" cy="25101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8" name="Picture 4" descr="https://super-sosh2011.ucoz.ru/ohranazdorovja/e406c666006246afddd91a6b52b258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39670"/>
            <a:ext cx="1766047" cy="1766047"/>
          </a:xfrm>
          <a:prstGeom prst="rect">
            <a:avLst/>
          </a:prstGeom>
          <a:noFill/>
        </p:spPr>
      </p:pic>
      <p:sp>
        <p:nvSpPr>
          <p:cNvPr id="42" name="Стрелка вправо 41">
            <a:hlinkClick r:id="" action="ppaction://hlinkshowjump?jump=nextslide"/>
          </p:cNvPr>
          <p:cNvSpPr/>
          <p:nvPr/>
        </p:nvSpPr>
        <p:spPr>
          <a:xfrm>
            <a:off x="7990685" y="5494725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>
            <a:hlinkClick r:id="" action="ppaction://hlinkshowjump?jump=previousslide"/>
          </p:cNvPr>
          <p:cNvSpPr/>
          <p:nvPr/>
        </p:nvSpPr>
        <p:spPr>
          <a:xfrm flipH="1">
            <a:off x="244553" y="5566441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15486 -1.11111E-6 " pathEditMode="relative" ptsTypes="AA">
                                      <p:cBhvr>
                                        <p:cTn id="11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9 -0.0639 L -0.26371 -0.0639 " pathEditMode="relative" ptsTypes="AA">
                                      <p:cBhvr>
                                        <p:cTn id="23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71 -0.12407 L -0.35677 -0.122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677 -0.01181 L -0.41163 -0.0129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76 0.46551 L 0.05538 0.4629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-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0.34375 L -0.05069 0.3425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-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79 0.40393 L -0.29879 0.4039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486 3.33333E-6 L -0.1559 -0.0638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4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71 -0.0639 L -0.26371 -0.12408 " pathEditMode="relative" ptsTypes="AA">
                                      <p:cBhvr>
                                        <p:cTn id="10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6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7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99 0.17268 L -0.30903 0.0629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7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8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9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23796 L -0.00226 0.166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6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0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1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38 0.46296 L 0.05521 0.34375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3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4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677 -0.12292 L -0.35677 -0.01181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5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6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163 -0.01297 L -0.41076 0.17268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7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7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8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636 0.06296 L -0.24636 0.12037 " pathEditMode="relative" ptsTypes="AA">
                                      <p:cBhvr>
                                        <p:cTn id="181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7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8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9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0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7 0.12037 L -0.10417 0.23796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7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0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1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2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681 0.16759 L 0.13576 0.46551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49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7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2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3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4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9 0.34259 L -0.04878 0.40393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1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6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7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76 0.17268 L -0.30989 0.17268 " pathEditMode="relative" ptsTypes="AA">
                                      <p:cBhvr>
                                        <p:cTn id="23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7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8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9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903 0.06296 L -0.24636 0.06296 " pathEditMode="relative" ptsTypes="AA">
                                      <p:cBhvr>
                                        <p:cTn id="242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7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9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0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1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636 0.12036 L -0.10417 0.12036 " pathEditMode="relative" ptsTypes="AA">
                                      <p:cBhvr>
                                        <p:cTn id="254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7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1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2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3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7 0.23796 L -0.00122 0.23796 " pathEditMode="relative" ptsTypes="AA">
                                      <p:cBhvr>
                                        <p:cTn id="26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7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3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4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5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1662 L 0.13681 0.16759 " pathEditMode="relative" rAng="0" ptsTypes="AA">
                                      <p:cBhvr>
                                        <p:cTn id="27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2" animBg="1"/>
      <p:bldP spid="10" grpId="3" animBg="1"/>
      <p:bldP spid="10" grpId="4" animBg="1"/>
      <p:bldP spid="10" grpId="5" animBg="1"/>
      <p:bldP spid="10" grpId="6" animBg="1"/>
      <p:bldP spid="12" grpId="0" animBg="1"/>
      <p:bldP spid="12" grpId="1" animBg="1"/>
      <p:bldP spid="12" grpId="2" animBg="1"/>
      <p:bldP spid="12" grpId="3" animBg="1"/>
      <p:bldP spid="12" grpId="4" animBg="1"/>
      <p:bldP spid="13" grpId="0" animBg="1"/>
      <p:bldP spid="13" grpId="1" animBg="1"/>
      <p:bldP spid="13" grpId="2" animBg="1"/>
      <p:bldP spid="13" grpId="3" animBg="1"/>
      <p:bldP spid="13" grpId="4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30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4402" y="1875786"/>
            <a:ext cx="1355196" cy="24609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10000" r="90000">
                        <a14:backgroundMark x1="37600" y1="17200" x2="37600" y2="17200"/>
                        <a14:backgroundMark x1="32200" y1="3600" x2="32200" y2="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01" r="19383"/>
          <a:stretch/>
        </p:blipFill>
        <p:spPr>
          <a:xfrm>
            <a:off x="5585009" y="-315512"/>
            <a:ext cx="1960047" cy="2960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01" r="99398">
                        <a14:backgroundMark x1="32331" y1="11133" x2="32331" y2="11133"/>
                        <a14:backgroundMark x1="90075" y1="40918" x2="90075" y2="40918"/>
                        <a14:backgroundMark x1="14586" y1="81445" x2="14586" y2="81445"/>
                        <a14:backgroundMark x1="49023" y1="93164" x2="49023" y2="93164"/>
                        <a14:backgroundMark x1="86165" y1="86230" x2="86165" y2="86230"/>
                        <a14:backgroundMark x1="91729" y1="2344" x2="91729" y2="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64658" y="0"/>
            <a:ext cx="1503346" cy="2352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6138" y1="17572" x2="56138" y2="17572"/>
                        <a14:foregroundMark x1="62575" y1="24121" x2="62575" y2="24121"/>
                        <a14:foregroundMark x1="49850" y1="14217" x2="49850" y2="14217"/>
                        <a14:foregroundMark x1="43413" y1="17891" x2="43413" y2="17891"/>
                        <a14:foregroundMark x1="46557" y1="14856" x2="46557" y2="14856"/>
                        <a14:foregroundMark x1="66018" y1="24441" x2="66018" y2="24441"/>
                        <a14:foregroundMark x1="65419" y1="28435" x2="65419" y2="28435"/>
                        <a14:foregroundMark x1="44311" y1="26198" x2="44311" y2="26198"/>
                        <a14:foregroundMark x1="52395" y1="30511" x2="52395" y2="30511"/>
                        <a14:foregroundMark x1="47156" y1="36422" x2="47156" y2="36422"/>
                        <a14:foregroundMark x1="41467" y1="24441" x2="41467" y2="24441"/>
                        <a14:foregroundMark x1="41916" y1="20447" x2="41916" y2="20447"/>
                        <a14:foregroundMark x1="41617" y1="16613" x2="41617" y2="16613"/>
                        <a14:foregroundMark x1="42814" y1="14217" x2="42814" y2="14217"/>
                        <a14:foregroundMark x1="45509" y1="18530" x2="45509" y2="18530"/>
                        <a14:foregroundMark x1="45808" y1="12300" x2="45808" y2="12300"/>
                        <a14:foregroundMark x1="64820" y1="32109" x2="64820" y2="32109"/>
                        <a14:foregroundMark x1="66916" y1="28435" x2="66916" y2="28435"/>
                        <a14:foregroundMark x1="67814" y1="26198" x2="67814" y2="26198"/>
                        <a14:backgroundMark x1="87725" y1="36422" x2="87725" y2="36422"/>
                        <a14:backgroundMark x1="73802" y1="36422" x2="73802" y2="36422"/>
                        <a14:backgroundMark x1="25150" y1="26198" x2="25150" y2="26198"/>
                        <a14:backgroundMark x1="21707" y1="74601" x2="21707" y2="74601"/>
                        <a14:backgroundMark x1="8383" y1="73962" x2="8383" y2="73962"/>
                        <a14:backgroundMark x1="39072" y1="95527" x2="39072" y2="95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13" r="15151"/>
          <a:stretch/>
        </p:blipFill>
        <p:spPr>
          <a:xfrm flipH="1">
            <a:off x="1185617" y="2916155"/>
            <a:ext cx="1601752" cy="2113044"/>
          </a:xfrm>
          <a:prstGeom prst="rect">
            <a:avLst/>
          </a:prstGeom>
        </p:spPr>
      </p:pic>
      <p:pic>
        <p:nvPicPr>
          <p:cNvPr id="8" name="Picture 2" descr="https://avatars.mds.yandex.net/get-zen_doc/1641493/pub_5d73de98eb268200ad76f9c5_5d73e0c592414d00ad15a968/scale_120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72520" y="2986216"/>
            <a:ext cx="1290917" cy="2509147"/>
          </a:xfrm>
          <a:prstGeom prst="rect">
            <a:avLst/>
          </a:prstGeom>
          <a:noFill/>
        </p:spPr>
      </p:pic>
      <p:sp>
        <p:nvSpPr>
          <p:cNvPr id="2052" name="AutoShape 4" descr="https://www.pinclipart.com/picdir/middle/17-176970_personnages-illustration-individu-personne-imagen-animada-de-modist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https://a.d-cd.net/9903396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https://www.clipartmax.com/png/full/40-409813_construction-worker-architectural-engineering-clip-handyman-p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трелка вправо 12">
            <a:hlinkClick r:id="" action="ppaction://hlinkshowjump?jump=previousslide"/>
          </p:cNvPr>
          <p:cNvSpPr/>
          <p:nvPr/>
        </p:nvSpPr>
        <p:spPr>
          <a:xfrm flipH="1">
            <a:off x="235588" y="6086394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2" action="ppaction://hlinksldjump"/>
          </p:cNvPr>
          <p:cNvSpPr/>
          <p:nvPr/>
        </p:nvSpPr>
        <p:spPr>
          <a:xfrm>
            <a:off x="8319247" y="6203576"/>
            <a:ext cx="824753" cy="6544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люс 14">
            <a:hlinkClick r:id="rId12" action="ppaction://hlinksldjump"/>
          </p:cNvPr>
          <p:cNvSpPr/>
          <p:nvPr/>
        </p:nvSpPr>
        <p:spPr>
          <a:xfrm rot="2409948">
            <a:off x="8299140" y="6177427"/>
            <a:ext cx="842681" cy="782241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backgroundMark x1="19876" y1="9556" x2="19876" y2="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33" y="4415334"/>
            <a:ext cx="1337360" cy="2442666"/>
          </a:xfrm>
          <a:prstGeom prst="rect">
            <a:avLst/>
          </a:prstGeom>
        </p:spPr>
      </p:pic>
      <p:pic>
        <p:nvPicPr>
          <p:cNvPr id="17" name="Picture 2" descr="https://avatars.mds.yandex.net/get-pdb/988718/091e2114-1d8b-4589-bb32-2de35e16a050/orig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84729" y="226653"/>
            <a:ext cx="7135905" cy="6631347"/>
          </a:xfrm>
          <a:prstGeom prst="rect">
            <a:avLst/>
          </a:prstGeom>
          <a:noFill/>
        </p:spPr>
      </p:pic>
      <p:pic>
        <p:nvPicPr>
          <p:cNvPr id="2" name="Для приучения собаки - Звуки салют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187838" y="16033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-0.00087 -0.364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82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74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zen_doc/1641493/pub_5d73de98eb268200ad76f9c5_5d73e0c592414d00ad15a968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706" y="888534"/>
            <a:ext cx="2439894" cy="474240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08198" y="203569"/>
            <a:ext cx="3639859" cy="6458488"/>
          </a:xfrm>
          <a:prstGeom prst="rect">
            <a:avLst/>
          </a:prstGeom>
          <a:gradFill>
            <a:gsLst>
              <a:gs pos="0">
                <a:srgbClr val="F2FF7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9782" y="162290"/>
            <a:ext cx="5118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предметы, которые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у воспитателя в детском саду?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images.kz.prom.st/50744283_w640_h640_kuzya-2-avtomobil-samosva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6050" y="268941"/>
            <a:ext cx="1943658" cy="1354486"/>
          </a:xfrm>
          <a:prstGeom prst="rect">
            <a:avLst/>
          </a:prstGeom>
          <a:noFill/>
        </p:spPr>
      </p:pic>
      <p:pic>
        <p:nvPicPr>
          <p:cNvPr id="1030" name="Picture 6" descr="https://avatars.mds.yandex.net/get-pdb/25978/4730b904-7da5-4d51-81b0-a7ef042cf4ce/s12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9928" y="1545898"/>
            <a:ext cx="1861484" cy="2326856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867" y="573661"/>
            <a:ext cx="1125436" cy="1141287"/>
          </a:xfrm>
          <a:prstGeom prst="rect">
            <a:avLst/>
          </a:prstGeom>
        </p:spPr>
      </p:pic>
      <p:sp>
        <p:nvSpPr>
          <p:cNvPr id="1032" name="AutoShape 8" descr="https://teachandplaytoys.com/image/data/ERD/ERD8/LCI1282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motik.com.ua/images/products_images/kidkraft/dvustoronnij-de2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29916" y="4571998"/>
            <a:ext cx="1855695" cy="1855695"/>
          </a:xfrm>
          <a:prstGeom prst="rect">
            <a:avLst/>
          </a:prstGeom>
          <a:noFill/>
        </p:spPr>
      </p:pic>
      <p:sp>
        <p:nvSpPr>
          <p:cNvPr id="1038" name="AutoShape 14" descr="https://us.123rf.com/450wm/ylivdesign/ylivdesign1801/ylivdesign180104340/94110602-tools-repair-icon-cartoon-style-illustration-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https://avatars.mds.yandex.net/get-pdb/1911901/3ec12133-3748-4b6f-b929-d3ec221e8d4b/s120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3245" y="3015314"/>
            <a:ext cx="1413249" cy="1413249"/>
          </a:xfrm>
          <a:prstGeom prst="rect">
            <a:avLst/>
          </a:prstGeom>
          <a:noFill/>
        </p:spPr>
      </p:pic>
      <p:pic>
        <p:nvPicPr>
          <p:cNvPr id="1042" name="Picture 18" descr="https://bookprose.ru/pictures/1024350483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1810" y="1658470"/>
            <a:ext cx="1337629" cy="1088261"/>
          </a:xfrm>
          <a:prstGeom prst="rect">
            <a:avLst/>
          </a:prstGeom>
          <a:noFill/>
        </p:spPr>
      </p:pic>
      <p:pic>
        <p:nvPicPr>
          <p:cNvPr id="1048" name="Picture 24" descr="https://ivbb.ru/domain_dependent/ivbb.ru/uploadify/c0c4e97680b544143bf2874f997c15f3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1238" y="4643718"/>
            <a:ext cx="1406605" cy="1344706"/>
          </a:xfrm>
          <a:prstGeom prst="rect">
            <a:avLst/>
          </a:prstGeom>
          <a:noFill/>
        </p:spPr>
      </p:pic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7811391" y="5987783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>
            <a:hlinkClick r:id="" action="ppaction://hlinkshowjump?jump=previousslide"/>
          </p:cNvPr>
          <p:cNvSpPr/>
          <p:nvPr/>
        </p:nvSpPr>
        <p:spPr>
          <a:xfrm flipH="1">
            <a:off x="271447" y="5933994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-0.40191 0.13079 " pathEditMode="relative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-0.26476 -0.2967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-1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-0.30486 0.372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1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95" b="100000" l="13623" r="84731">
                        <a14:foregroundMark x1="61677" y1="15974" x2="61677" y2="15974"/>
                        <a14:foregroundMark x1="50599" y1="16294" x2="50599" y2="16294"/>
                        <a14:foregroundMark x1="64371" y1="23323" x2="64371" y2="23323"/>
                        <a14:foregroundMark x1="64671" y1="26358" x2="64671" y2="26358"/>
                        <a14:foregroundMark x1="66916" y1="27955" x2="66916" y2="27955"/>
                        <a14:foregroundMark x1="65419" y1="30990" x2="65419" y2="30990"/>
                        <a14:foregroundMark x1="47305" y1="14058" x2="47305" y2="14058"/>
                        <a14:foregroundMark x1="45060" y1="17572" x2="45060" y2="17572"/>
                        <a14:foregroundMark x1="41766" y1="17891" x2="41766" y2="17891"/>
                        <a14:foregroundMark x1="40569" y1="23323" x2="40569" y2="23323"/>
                        <a14:foregroundMark x1="42515" y1="20927" x2="42515" y2="20927"/>
                        <a14:foregroundMark x1="44611" y1="27157" x2="44611" y2="27157"/>
                        <a14:foregroundMark x1="52395" y1="30990" x2="52395" y2="30990"/>
                        <a14:foregroundMark x1="46856" y1="36422" x2="46856" y2="36422"/>
                        <a14:backgroundMark x1="29790" y1="22524" x2="29790" y2="22524"/>
                        <a14:backgroundMark x1="91018" y1="43450" x2="91018" y2="43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13" r="15151"/>
          <a:stretch/>
        </p:blipFill>
        <p:spPr>
          <a:xfrm>
            <a:off x="1648715" y="2678597"/>
            <a:ext cx="2229214" cy="2998781"/>
          </a:xfrm>
          <a:prstGeom prst="rect">
            <a:avLst/>
          </a:prstGeom>
        </p:spPr>
      </p:pic>
      <p:pic>
        <p:nvPicPr>
          <p:cNvPr id="21" name="Рисунок 20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000" b="99600" l="13000" r="79400">
                        <a14:backgroundMark x1="32800" y1="23600" x2="32800" y2="23600"/>
                        <a14:backgroundMark x1="30400" y1="11800" x2="30400" y2="11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82" t="16993" r="21833" b="2104"/>
          <a:stretch/>
        </p:blipFill>
        <p:spPr>
          <a:xfrm>
            <a:off x="729676" y="143435"/>
            <a:ext cx="2445909" cy="3136738"/>
          </a:xfrm>
          <a:prstGeom prst="rect">
            <a:avLst/>
          </a:prstGeom>
        </p:spPr>
      </p:pic>
      <p:pic>
        <p:nvPicPr>
          <p:cNvPr id="9" name="Рисунок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01" r="99398">
                        <a14:backgroundMark x1="32331" y1="11133" x2="32331" y2="11133"/>
                        <a14:backgroundMark x1="90075" y1="40918" x2="90075" y2="40918"/>
                        <a14:backgroundMark x1="14586" y1="81445" x2="14586" y2="81445"/>
                        <a14:backgroundMark x1="49023" y1="93164" x2="49023" y2="93164"/>
                        <a14:backgroundMark x1="86165" y1="86230" x2="86165" y2="86230"/>
                        <a14:backgroundMark x1="91729" y1="2344" x2="91729" y2="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24270" y="466165"/>
            <a:ext cx="1896381" cy="2966997"/>
          </a:xfrm>
          <a:prstGeom prst="rect">
            <a:avLst/>
          </a:prstGeom>
        </p:spPr>
      </p:pic>
      <p:pic>
        <p:nvPicPr>
          <p:cNvPr id="10" name="Рисунок 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backgroundMark x1="19876" y1="9556" x2="19876" y2="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273" y="2933771"/>
            <a:ext cx="1509661" cy="2757371"/>
          </a:xfrm>
          <a:prstGeom prst="rect">
            <a:avLst/>
          </a:prstGeom>
        </p:spPr>
      </p:pic>
      <p:pic>
        <p:nvPicPr>
          <p:cNvPr id="8" name="Picture 2" descr="https://avatars.mds.yandex.net/get-zen_doc/1641493/pub_5d73de98eb268200ad76f9c5_5d73e0c592414d00ad15a968/scale_1200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60024" y="412376"/>
            <a:ext cx="1527207" cy="29684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72862" y="6231987"/>
            <a:ext cx="3319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Выбери профессию.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20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avatars.mds.yandex.net/get-pdb/1615223/5a77d18d-ce7a-4872-8b21-23251ab491a5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1867"/>
            <a:ext cx="4370413" cy="3452627"/>
          </a:xfrm>
          <a:prstGeom prst="rect">
            <a:avLst/>
          </a:prstGeom>
          <a:noFill/>
        </p:spPr>
      </p:pic>
      <p:pic>
        <p:nvPicPr>
          <p:cNvPr id="3" name="Picture 2" descr="https://avatars.mds.yandex.net/get-pdb/1615223/5a77d18d-ce7a-4872-8b21-23251ab491a5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3587" y="213938"/>
            <a:ext cx="4370413" cy="3452627"/>
          </a:xfrm>
          <a:prstGeom prst="rect">
            <a:avLst/>
          </a:prstGeom>
          <a:noFill/>
        </p:spPr>
      </p:pic>
      <p:pic>
        <p:nvPicPr>
          <p:cNvPr id="24580" name="Picture 4" descr="https://www.ixtira.tv/_sf/1/0821085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016" r="1712" b="12154"/>
          <a:stretch>
            <a:fillRect/>
          </a:stretch>
        </p:blipFill>
        <p:spPr bwMode="auto">
          <a:xfrm>
            <a:off x="998257" y="2465295"/>
            <a:ext cx="690077" cy="735105"/>
          </a:xfrm>
          <a:prstGeom prst="rect">
            <a:avLst/>
          </a:prstGeom>
          <a:noFill/>
        </p:spPr>
      </p:pic>
      <p:pic>
        <p:nvPicPr>
          <p:cNvPr id="5" name="Picture 4" descr="https://www.ixtira.tv/_sf/1/0821085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016" r="1712" b="12154"/>
          <a:stretch>
            <a:fillRect/>
          </a:stretch>
        </p:blipFill>
        <p:spPr bwMode="auto">
          <a:xfrm>
            <a:off x="5776446" y="2483224"/>
            <a:ext cx="690077" cy="735105"/>
          </a:xfrm>
          <a:prstGeom prst="rect">
            <a:avLst/>
          </a:prstGeom>
          <a:noFill/>
        </p:spPr>
      </p:pic>
      <p:pic>
        <p:nvPicPr>
          <p:cNvPr id="6" name="Picture 14" descr="http://img4.imageshack.us/img4/2120/frame09911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59934" y="3871007"/>
            <a:ext cx="900000" cy="900000"/>
          </a:xfrm>
          <a:prstGeom prst="rect">
            <a:avLst/>
          </a:prstGeom>
          <a:noFill/>
        </p:spPr>
      </p:pic>
      <p:pic>
        <p:nvPicPr>
          <p:cNvPr id="24584" name="Picture 8" descr="https://sc01.alicdn.com/kf/HTB1NBPLXiYrK1Rjy0Fdq6ACvVXa5/Foldable-plastic-big-inflatable-beach-bal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85011" y="3146610"/>
            <a:ext cx="510989" cy="510989"/>
          </a:xfrm>
          <a:prstGeom prst="rect">
            <a:avLst/>
          </a:prstGeom>
          <a:noFill/>
        </p:spPr>
      </p:pic>
      <p:pic>
        <p:nvPicPr>
          <p:cNvPr id="9" name="Picture 8" descr="https://sc01.alicdn.com/kf/HTB1NBPLXiYrK1Rjy0Fdq6ACvVXa5/Foldable-plastic-big-inflatable-beach-bal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8023" y="3128681"/>
            <a:ext cx="510989" cy="510989"/>
          </a:xfrm>
          <a:prstGeom prst="rect">
            <a:avLst/>
          </a:prstGeom>
          <a:noFill/>
        </p:spPr>
      </p:pic>
      <p:pic>
        <p:nvPicPr>
          <p:cNvPr id="11" name="Picture 14" descr="http://img4.imageshack.us/img4/2120/frame09911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208804" y="3871008"/>
            <a:ext cx="900000" cy="900000"/>
          </a:xfrm>
          <a:prstGeom prst="rect">
            <a:avLst/>
          </a:prstGeom>
          <a:noFill/>
        </p:spPr>
      </p:pic>
      <p:pic>
        <p:nvPicPr>
          <p:cNvPr id="24586" name="Picture 10" descr="http://cdn.e96.ru/assets/images/catalog/household_appliances/wallclocks/478529/478529_1225488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26142"/>
            <a:ext cx="480918" cy="480918"/>
          </a:xfrm>
          <a:prstGeom prst="rect">
            <a:avLst/>
          </a:prstGeom>
          <a:noFill/>
        </p:spPr>
      </p:pic>
      <p:pic>
        <p:nvPicPr>
          <p:cNvPr id="13" name="Picture 10" descr="http://cdn.e96.ru/assets/images/catalog/household_appliances/wallclocks/478529/478529_1225488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9223" y="744071"/>
            <a:ext cx="480918" cy="480918"/>
          </a:xfrm>
          <a:prstGeom prst="rect">
            <a:avLst/>
          </a:prstGeom>
          <a:noFill/>
        </p:spPr>
      </p:pic>
      <p:pic>
        <p:nvPicPr>
          <p:cNvPr id="14" name="Picture 14" descr="http://img4.imageshack.us/img4/2120/frame09911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194924" y="3844113"/>
            <a:ext cx="900000" cy="900000"/>
          </a:xfrm>
          <a:prstGeom prst="rect">
            <a:avLst/>
          </a:prstGeom>
          <a:noFill/>
        </p:spPr>
      </p:pic>
      <p:sp>
        <p:nvSpPr>
          <p:cNvPr id="24588" name="AutoShape 12" descr="https://images.onlinelabels.com/images/clip-art/cschreuders/Red%20top%20hat-27632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0" name="AutoShape 14" descr="https://images.onlinelabels.com/images/clip-art/cschreuders/Red%20top%20hat-27632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92" name="Picture 16" descr="https://img2.freepng.ru/20180523/lju/kisspng-top-hat-computer-icons-clip-art-western-hat-cliparts-5b050de64aa682.2709738515270578943058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7413" y="1775009"/>
            <a:ext cx="424100" cy="367553"/>
          </a:xfrm>
          <a:prstGeom prst="rect">
            <a:avLst/>
          </a:prstGeom>
          <a:noFill/>
        </p:spPr>
      </p:pic>
      <p:pic>
        <p:nvPicPr>
          <p:cNvPr id="18" name="Picture 16" descr="https://img2.freepng.ru/20180523/lju/kisspng-top-hat-computer-icons-clip-art-western-hat-cliparts-5b050de64aa682.2709738515270578943058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706" y="1721222"/>
            <a:ext cx="424100" cy="367553"/>
          </a:xfrm>
          <a:prstGeom prst="rect">
            <a:avLst/>
          </a:prstGeom>
          <a:noFill/>
        </p:spPr>
      </p:pic>
      <p:pic>
        <p:nvPicPr>
          <p:cNvPr id="19" name="Picture 14" descr="http://img4.imageshack.us/img4/2120/frame09911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261724" y="3844113"/>
            <a:ext cx="900000" cy="900000"/>
          </a:xfrm>
          <a:prstGeom prst="rect">
            <a:avLst/>
          </a:prstGeom>
          <a:noFill/>
        </p:spPr>
      </p:pic>
      <p:pic>
        <p:nvPicPr>
          <p:cNvPr id="24594" name="Picture 18" descr="https://im0-tub-ru.yandex.net/i?id=7d7c5a4c19f8cafdf7adbba15236a0c3&amp;n=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7576" y="779929"/>
            <a:ext cx="654638" cy="503568"/>
          </a:xfrm>
          <a:prstGeom prst="rect">
            <a:avLst/>
          </a:prstGeom>
          <a:noFill/>
        </p:spPr>
      </p:pic>
      <p:pic>
        <p:nvPicPr>
          <p:cNvPr id="23" name="Picture 18" descr="https://im0-tub-ru.yandex.net/i?id=7d7c5a4c19f8cafdf7adbba15236a0c3&amp;n=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68871" y="815788"/>
            <a:ext cx="654638" cy="503568"/>
          </a:xfrm>
          <a:prstGeom prst="rect">
            <a:avLst/>
          </a:prstGeom>
          <a:noFill/>
        </p:spPr>
      </p:pic>
      <p:pic>
        <p:nvPicPr>
          <p:cNvPr id="24" name="Picture 14" descr="http://img4.imageshack.us/img4/2120/frame09911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328524" y="3835148"/>
            <a:ext cx="900000" cy="900000"/>
          </a:xfrm>
          <a:prstGeom prst="rect">
            <a:avLst/>
          </a:prstGeom>
          <a:noFill/>
        </p:spPr>
      </p:pic>
      <p:pic>
        <p:nvPicPr>
          <p:cNvPr id="24596" name="Picture 20" descr="https://avatars.mds.yandex.net/get-pdb/236760/abc0cd73-4a44-46e8-b05d-e6314492d828/s120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3862" y="2868706"/>
            <a:ext cx="547184" cy="448235"/>
          </a:xfrm>
          <a:prstGeom prst="rect">
            <a:avLst/>
          </a:prstGeom>
          <a:noFill/>
        </p:spPr>
      </p:pic>
      <p:pic>
        <p:nvPicPr>
          <p:cNvPr id="26" name="Picture 20" descr="https://avatars.mds.yandex.net/get-pdb/236760/abc0cd73-4a44-46e8-b05d-e6314492d828/s120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96816" y="2859742"/>
            <a:ext cx="547184" cy="448235"/>
          </a:xfrm>
          <a:prstGeom prst="rect">
            <a:avLst/>
          </a:prstGeom>
          <a:noFill/>
        </p:spPr>
      </p:pic>
      <p:pic>
        <p:nvPicPr>
          <p:cNvPr id="27" name="Picture 14" descr="http://img4.imageshack.us/img4/2120/frame09911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323606" y="3808253"/>
            <a:ext cx="900000" cy="900000"/>
          </a:xfrm>
          <a:prstGeom prst="rect">
            <a:avLst/>
          </a:prstGeom>
          <a:noFill/>
        </p:spPr>
      </p:pic>
      <p:pic>
        <p:nvPicPr>
          <p:cNvPr id="24598" name="Picture 22" descr="https://prom-snab1.ru/files/products/the-seagull-classic-radiator--80-500.800x800.jpg?6c2e51211d593af58a0a8f6144eed60e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7552" y="2061882"/>
            <a:ext cx="436095" cy="436095"/>
          </a:xfrm>
          <a:prstGeom prst="rect">
            <a:avLst/>
          </a:prstGeom>
          <a:noFill/>
        </p:spPr>
      </p:pic>
      <p:pic>
        <p:nvPicPr>
          <p:cNvPr id="29" name="Picture 22" descr="https://prom-snab1.ru/files/products/the-seagull-classic-radiator--80-500.800x800.jpg?6c2e51211d593af58a0a8f6144eed60e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8846" y="2034988"/>
            <a:ext cx="436095" cy="436095"/>
          </a:xfrm>
          <a:prstGeom prst="rect">
            <a:avLst/>
          </a:prstGeom>
          <a:noFill/>
        </p:spPr>
      </p:pic>
      <p:pic>
        <p:nvPicPr>
          <p:cNvPr id="30" name="Picture 14" descr="http://img4.imageshack.us/img4/2120/frame09911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309724" y="3799288"/>
            <a:ext cx="900000" cy="900000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761999" y="4723537"/>
            <a:ext cx="7691718" cy="798722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n w="1905"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r>
              <a:rPr lang="ru-RU" sz="2400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Сравни и найди 7 отличий. На левой картинке кликни по той детали, которой нет на правой картинке.</a:t>
            </a:r>
          </a:p>
          <a:p>
            <a:pPr algn="ctr"/>
            <a:endParaRPr lang="ru-RU" dirty="0"/>
          </a:p>
        </p:txBody>
      </p:sp>
      <p:sp>
        <p:nvSpPr>
          <p:cNvPr id="28" name="Стрелка вправо 27">
            <a:hlinkClick r:id="" action="ppaction://hlinkshowjump?jump=previousslide"/>
          </p:cNvPr>
          <p:cNvSpPr/>
          <p:nvPr/>
        </p:nvSpPr>
        <p:spPr>
          <a:xfrm flipH="1">
            <a:off x="235588" y="6086394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>
            <a:hlinkClick r:id="" action="ppaction://hlinkshowjump?jump=nextslide"/>
          </p:cNvPr>
          <p:cNvSpPr/>
          <p:nvPr/>
        </p:nvSpPr>
        <p:spPr>
          <a:xfrm>
            <a:off x="7811391" y="5987783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45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5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5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5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babyben.ru/images/babyben/2018/04/508da1e17752-12.jpg"/>
          <p:cNvPicPr>
            <a:picLocks noChangeAspect="1" noChangeArrowheads="1"/>
          </p:cNvPicPr>
          <p:nvPr/>
        </p:nvPicPr>
        <p:blipFill>
          <a:blip r:embed="rId2" cstate="print"/>
          <a:srcRect l="22076" t="15035" r="18394" b="10177"/>
          <a:stretch>
            <a:fillRect/>
          </a:stretch>
        </p:blipFill>
        <p:spPr bwMode="auto">
          <a:xfrm>
            <a:off x="1712260" y="0"/>
            <a:ext cx="5880846" cy="5845980"/>
          </a:xfrm>
          <a:prstGeom prst="rect">
            <a:avLst/>
          </a:prstGeom>
          <a:noFill/>
        </p:spPr>
      </p:pic>
      <p:pic>
        <p:nvPicPr>
          <p:cNvPr id="9220" name="Picture 4" descr="http://repetitorov.net/wp-content/uploads/2019/07/ca0b3add4bae194cbb35d245a1debef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3553" y="4383741"/>
            <a:ext cx="1347974" cy="1347974"/>
          </a:xfrm>
          <a:prstGeom prst="rect">
            <a:avLst/>
          </a:prstGeom>
          <a:noFill/>
        </p:spPr>
      </p:pic>
      <p:pic>
        <p:nvPicPr>
          <p:cNvPr id="9222" name="Picture 6" descr="http://ria-glas.ru/wp-content/uploads/2018/10/4-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1387741" cy="1174376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>
            <a:off x="107576" y="1828800"/>
            <a:ext cx="735106" cy="50202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>
            <a:off x="1129553" y="1488141"/>
            <a:ext cx="537882" cy="788894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116541" y="2545976"/>
            <a:ext cx="699247" cy="528918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1129553" y="2483224"/>
            <a:ext cx="546847" cy="770965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1613648" y="6293222"/>
            <a:ext cx="430305" cy="304799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2142565" y="6140823"/>
            <a:ext cx="304799" cy="502023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2510118" y="6284259"/>
            <a:ext cx="430305" cy="304799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3030071" y="6131859"/>
            <a:ext cx="304799" cy="502023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424516" y="6293224"/>
            <a:ext cx="457202" cy="31376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3944472" y="6158753"/>
            <a:ext cx="304799" cy="502023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>
            <a:off x="4338918" y="6266330"/>
            <a:ext cx="430305" cy="304799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>
            <a:off x="4787153" y="6122894"/>
            <a:ext cx="304799" cy="502023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>
            <a:off x="5163672" y="6221506"/>
            <a:ext cx="430305" cy="304799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710520" y="6158751"/>
            <a:ext cx="313762" cy="510989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>
            <a:off x="6042212" y="6230470"/>
            <a:ext cx="430305" cy="304799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>
            <a:off x="6526307" y="6096000"/>
            <a:ext cx="304799" cy="502023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6938683" y="6212540"/>
            <a:ext cx="430305" cy="304799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7512426" y="6113927"/>
            <a:ext cx="313762" cy="510989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>
            <a:hlinkClick r:id="" action="ppaction://hlinkshowjump?jump=nextslide"/>
          </p:cNvPr>
          <p:cNvSpPr/>
          <p:nvPr/>
        </p:nvSpPr>
        <p:spPr>
          <a:xfrm>
            <a:off x="8107226" y="6095360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>
            <a:hlinkClick r:id="" action="ppaction://hlinkshowjump?jump=previousslide"/>
          </p:cNvPr>
          <p:cNvSpPr/>
          <p:nvPr/>
        </p:nvSpPr>
        <p:spPr>
          <a:xfrm flipH="1">
            <a:off x="235588" y="6086394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 L -0.08142 0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4 -0.24445 L -0.14219 -0.24445 " pathEditMode="relative" ptsTypes="AA">
                                      <p:cBhvr>
                                        <p:cTn id="1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34 -0.49167 L -0.27656 -0.49167 " pathEditMode="relative" ptsTypes="AA">
                                      <p:cBhvr>
                                        <p:cTn id="2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56 -0.58959 L -0.39132 -0.58843 " pathEditMode="relative" ptsTypes="AA">
                                      <p:cBhvr>
                                        <p:cTn id="4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132 -0.48773 L -0.58333 -0.48773 " pathEditMode="relative" ptsTypes="AA">
                                      <p:cBhvr>
                                        <p:cTn id="52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334 -0.7375 L -0.68716 -0.7375 " pathEditMode="relative" ptsTypes="AA">
                                      <p:cBhvr>
                                        <p:cTn id="6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43 0 L -0.08334 -0.2444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22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19 -0.24445 L -0.14219 -0.33472 " pathEditMode="relative" ptsTypes="AA">
                                      <p:cBhvr>
                                        <p:cTn id="89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34 -0.33472 L -0.07934 -0.49167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56 -0.49166 L -0.27656 -0.58958 " pathEditMode="relative" ptsTypes="AA">
                                      <p:cBhvr>
                                        <p:cTn id="113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334 -0.48773 L -0.58334 -0.7375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4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5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19 -0.33472 L -0.07934 -0.33472 " pathEditMode="relative" ptsTypes="AA">
                                      <p:cBhvr>
                                        <p:cTn id="13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7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132 -0.58843 L -0.39132 -0.48773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716 -0.7375 L -0.68716 -0.6236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6" grpId="2" animBg="1"/>
      <p:bldP spid="6" grpId="3" animBg="1"/>
      <p:bldP spid="6" grpId="4" animBg="1"/>
      <p:bldP spid="7" grpId="0"/>
      <p:bldP spid="7" grpId="1" animBg="1"/>
      <p:bldP spid="7" grpId="2" animBg="1"/>
      <p:bldP spid="7" grpId="3" animBg="1"/>
      <p:bldP spid="7" grpId="4" animBg="1"/>
      <p:bldP spid="8" grpId="0" animBg="1"/>
      <p:bldP spid="8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Рисунок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6894" y="1889112"/>
            <a:ext cx="1304657" cy="25239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10000" r="90000">
                        <a14:backgroundMark x1="37600" y1="17200" x2="37600" y2="17200"/>
                        <a14:backgroundMark x1="32200" y1="3600" x2="32200" y2="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01" r="19383"/>
          <a:stretch/>
        </p:blipFill>
        <p:spPr>
          <a:xfrm>
            <a:off x="5585009" y="-315512"/>
            <a:ext cx="1960047" cy="2960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01" r="99398">
                        <a14:backgroundMark x1="32331" y1="11133" x2="32331" y2="11133"/>
                        <a14:backgroundMark x1="90075" y1="40918" x2="90075" y2="40918"/>
                        <a14:backgroundMark x1="14586" y1="81445" x2="14586" y2="81445"/>
                        <a14:backgroundMark x1="49023" y1="93164" x2="49023" y2="93164"/>
                        <a14:backgroundMark x1="86165" y1="86230" x2="86165" y2="86230"/>
                        <a14:backgroundMark x1="91729" y1="2344" x2="91729" y2="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64658" y="0"/>
            <a:ext cx="1503346" cy="2352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6138" y1="17572" x2="56138" y2="17572"/>
                        <a14:foregroundMark x1="62575" y1="24121" x2="62575" y2="24121"/>
                        <a14:foregroundMark x1="49850" y1="14217" x2="49850" y2="14217"/>
                        <a14:foregroundMark x1="43413" y1="17891" x2="43413" y2="17891"/>
                        <a14:foregroundMark x1="46557" y1="14856" x2="46557" y2="14856"/>
                        <a14:foregroundMark x1="66018" y1="24441" x2="66018" y2="24441"/>
                        <a14:foregroundMark x1="65419" y1="28435" x2="65419" y2="28435"/>
                        <a14:foregroundMark x1="44311" y1="26198" x2="44311" y2="26198"/>
                        <a14:foregroundMark x1="52395" y1="30511" x2="52395" y2="30511"/>
                        <a14:foregroundMark x1="47156" y1="36422" x2="47156" y2="36422"/>
                        <a14:foregroundMark x1="41467" y1="24441" x2="41467" y2="24441"/>
                        <a14:foregroundMark x1="41916" y1="20447" x2="41916" y2="20447"/>
                        <a14:foregroundMark x1="41617" y1="16613" x2="41617" y2="16613"/>
                        <a14:foregroundMark x1="42814" y1="14217" x2="42814" y2="14217"/>
                        <a14:foregroundMark x1="45509" y1="18530" x2="45509" y2="18530"/>
                        <a14:foregroundMark x1="45808" y1="12300" x2="45808" y2="12300"/>
                        <a14:foregroundMark x1="64820" y1="32109" x2="64820" y2="32109"/>
                        <a14:foregroundMark x1="66916" y1="28435" x2="66916" y2="28435"/>
                        <a14:foregroundMark x1="67814" y1="26198" x2="67814" y2="26198"/>
                        <a14:backgroundMark x1="87725" y1="36422" x2="87725" y2="36422"/>
                        <a14:backgroundMark x1="73802" y1="36422" x2="73802" y2="36422"/>
                        <a14:backgroundMark x1="25150" y1="26198" x2="25150" y2="26198"/>
                        <a14:backgroundMark x1="21707" y1="74601" x2="21707" y2="74601"/>
                        <a14:backgroundMark x1="8383" y1="73962" x2="8383" y2="73962"/>
                        <a14:backgroundMark x1="39072" y1="95527" x2="39072" y2="95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13" r="15151"/>
          <a:stretch/>
        </p:blipFill>
        <p:spPr>
          <a:xfrm flipH="1">
            <a:off x="1185617" y="2916155"/>
            <a:ext cx="1601752" cy="21130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19876" y1="9556" x2="19876" y2="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33" y="4415334"/>
            <a:ext cx="1337360" cy="2442666"/>
          </a:xfrm>
          <a:prstGeom prst="rect">
            <a:avLst/>
          </a:prstGeom>
        </p:spPr>
      </p:pic>
      <p:sp>
        <p:nvSpPr>
          <p:cNvPr id="2052" name="AutoShape 4" descr="https://www.pinclipart.com/picdir/middle/17-176970_personnages-illustration-individu-personne-imagen-animada-de-modist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https://a.d-cd.net/9903396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https://www.clipartmax.com/png/full/40-409813_construction-worker-architectural-engineering-clip-handyman-p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>
            <a:hlinkClick r:id="rId13" action="ppaction://hlinksldjump"/>
          </p:cNvPr>
          <p:cNvSpPr/>
          <p:nvPr/>
        </p:nvSpPr>
        <p:spPr>
          <a:xfrm>
            <a:off x="8319247" y="6203576"/>
            <a:ext cx="824753" cy="6544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люс 15">
            <a:hlinkClick r:id="rId13" action="ppaction://hlinksldjump"/>
          </p:cNvPr>
          <p:cNvSpPr/>
          <p:nvPr/>
        </p:nvSpPr>
        <p:spPr>
          <a:xfrm rot="2409948">
            <a:off x="8308105" y="6150532"/>
            <a:ext cx="842681" cy="782241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>
            <a:hlinkClick r:id="" action="ppaction://hlinkshowjump?jump=previousslide"/>
          </p:cNvPr>
          <p:cNvSpPr/>
          <p:nvPr/>
        </p:nvSpPr>
        <p:spPr>
          <a:xfrm flipH="1">
            <a:off x="235588" y="6086394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s://avatars.mds.yandex.net/get-zen_doc/1641493/pub_5d73de98eb268200ad76f9c5_5d73e0c592414d00ad15a968/scale_12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72520" y="2986216"/>
            <a:ext cx="1290917" cy="2509147"/>
          </a:xfrm>
          <a:prstGeom prst="rect">
            <a:avLst/>
          </a:prstGeom>
          <a:noFill/>
        </p:spPr>
      </p:pic>
      <p:pic>
        <p:nvPicPr>
          <p:cNvPr id="18" name="Picture 2" descr="https://avatars.mds.yandex.net/get-pdb/988718/091e2114-1d8b-4589-bb32-2de35e16a050/orig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84729" y="226653"/>
            <a:ext cx="7135905" cy="6631347"/>
          </a:xfrm>
          <a:prstGeom prst="rect">
            <a:avLst/>
          </a:prstGeom>
          <a:noFill/>
        </p:spPr>
      </p:pic>
      <p:pic>
        <p:nvPicPr>
          <p:cNvPr id="2" name="Для приучения собаки - Звуки салют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014447" y="22665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25504 -0.15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-79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74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308198" y="203569"/>
            <a:ext cx="3639859" cy="6458488"/>
          </a:xfrm>
          <a:prstGeom prst="rect">
            <a:avLst/>
          </a:prstGeom>
          <a:gradFill>
            <a:gsLst>
              <a:gs pos="0">
                <a:srgbClr val="F2FF7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90000">
                        <a14:backgroundMark x1="37600" y1="17200" x2="37600" y2="17200"/>
                        <a14:backgroundMark x1="32200" y1="3600" x2="32200" y2="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01" r="19383"/>
          <a:stretch/>
        </p:blipFill>
        <p:spPr>
          <a:xfrm>
            <a:off x="196770" y="849900"/>
            <a:ext cx="3183038" cy="4807083"/>
          </a:xfrm>
          <a:prstGeom prst="rect">
            <a:avLst/>
          </a:prstGeom>
        </p:spPr>
      </p:pic>
      <p:pic>
        <p:nvPicPr>
          <p:cNvPr id="2" name="Рисунок 1">
            <a:hlinkClick r:id="" action="ppaction://noaction">
              <a:snd r:embed="rId5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9245">
            <a:off x="5479096" y="3013423"/>
            <a:ext cx="1838112" cy="1010795"/>
          </a:xfrm>
          <a:prstGeom prst="rect">
            <a:avLst/>
          </a:prstGeom>
        </p:spPr>
      </p:pic>
      <p:pic>
        <p:nvPicPr>
          <p:cNvPr id="3" name="Рисунок 2">
            <a:hlinkClick r:id="" action="ppaction://noaction">
              <a:snd r:embed="rId5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47" b="98394" l="459" r="99771">
                        <a14:backgroundMark x1="42890" y1="75459" x2="42890" y2="75459"/>
                        <a14:backgroundMark x1="85780" y1="33945" x2="85780" y2="33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449" y="485449"/>
            <a:ext cx="1810753" cy="1810753"/>
          </a:xfrm>
          <a:prstGeom prst="rect">
            <a:avLst/>
          </a:prstGeom>
        </p:spPr>
      </p:pic>
      <p:pic>
        <p:nvPicPr>
          <p:cNvPr id="4" name="Рисунок 3">
            <a:hlinkClick r:id="" action="ppaction://noaction">
              <a:snd r:embed="rId5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812" y="4389667"/>
            <a:ext cx="1150958" cy="2115571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5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5924">
            <a:off x="7358043" y="2931379"/>
            <a:ext cx="2195461" cy="26664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8896" y="203569"/>
            <a:ext cx="5108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предметы, которые нужны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инспектору дорожного движения? </a:t>
            </a:r>
          </a:p>
        </p:txBody>
      </p:sp>
      <p:pic>
        <p:nvPicPr>
          <p:cNvPr id="15" name="Рисунок 14">
            <a:hlinkClick r:id="" action="ppaction://noaction">
              <a:snd r:embed="rId5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000" l="0" r="100000">
                        <a14:backgroundMark x1="37667" y1="23000" x2="37667" y2="23000"/>
                        <a14:backgroundMark x1="84000" y1="84667" x2="84000" y2="8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042" y="672400"/>
            <a:ext cx="1595500" cy="1595500"/>
          </a:xfrm>
          <a:prstGeom prst="rect">
            <a:avLst/>
          </a:prstGeom>
        </p:spPr>
      </p:pic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7641063" y="5889171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hlinkClick r:id="" action="ppaction://noaction">
              <a:snd r:embed="rId5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1591" r="97727">
                        <a14:backgroundMark x1="75227" y1="77612" x2="75227" y2="77612"/>
                        <a14:backgroundMark x1="25000" y1="30224" x2="25000" y2="30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87284">
            <a:off x="6229294" y="1713654"/>
            <a:ext cx="1966249" cy="1199413"/>
          </a:xfrm>
          <a:prstGeom prst="rect">
            <a:avLst/>
          </a:prstGeom>
        </p:spPr>
      </p:pic>
      <p:sp>
        <p:nvSpPr>
          <p:cNvPr id="12" name="Стрелка вправо 11">
            <a:hlinkClick r:id="" action="ppaction://hlinkshowjump?jump=previousslide"/>
          </p:cNvPr>
          <p:cNvSpPr/>
          <p:nvPr/>
        </p:nvSpPr>
        <p:spPr>
          <a:xfrm flipH="1">
            <a:off x="468670" y="5889171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93502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5335 0.04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84" y="2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-0.24132 0.0060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6" y="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30973 -0.014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86" y="-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.ytimg.com/vi/J6p22rcyQic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568792" cy="3487272"/>
          </a:xfrm>
          <a:prstGeom prst="rect">
            <a:avLst/>
          </a:prstGeom>
          <a:noFill/>
        </p:spPr>
      </p:pic>
      <p:pic>
        <p:nvPicPr>
          <p:cNvPr id="3" name="Picture 2" descr="https://i.ytimg.com/vi/J6p22rcyQic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5208" y="0"/>
            <a:ext cx="4568792" cy="3487272"/>
          </a:xfrm>
          <a:prstGeom prst="rect">
            <a:avLst/>
          </a:prstGeom>
          <a:noFill/>
        </p:spPr>
      </p:pic>
      <p:pic>
        <p:nvPicPr>
          <p:cNvPr id="27652" name="Picture 4" descr="http://pic45.photophoto.cn/20171008/1190120581812494_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19" b="2822"/>
          <a:stretch>
            <a:fillRect/>
          </a:stretch>
        </p:blipFill>
        <p:spPr bwMode="auto">
          <a:xfrm>
            <a:off x="0" y="0"/>
            <a:ext cx="1326777" cy="711751"/>
          </a:xfrm>
          <a:prstGeom prst="rect">
            <a:avLst/>
          </a:prstGeom>
          <a:noFill/>
        </p:spPr>
      </p:pic>
      <p:pic>
        <p:nvPicPr>
          <p:cNvPr id="5" name="Picture 4" descr="http://pic45.photophoto.cn/20171008/1190120581812494_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19" b="2822"/>
          <a:stretch>
            <a:fillRect/>
          </a:stretch>
        </p:blipFill>
        <p:spPr bwMode="auto">
          <a:xfrm>
            <a:off x="4589930" y="0"/>
            <a:ext cx="1326777" cy="711751"/>
          </a:xfrm>
          <a:prstGeom prst="rect">
            <a:avLst/>
          </a:prstGeom>
          <a:noFill/>
        </p:spPr>
      </p:pic>
      <p:pic>
        <p:nvPicPr>
          <p:cNvPr id="6" name="Picture 14" descr="http://img4.imageshack.us/img4/2120/frame0991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68899" y="3745501"/>
            <a:ext cx="900000" cy="900000"/>
          </a:xfrm>
          <a:prstGeom prst="rect">
            <a:avLst/>
          </a:prstGeom>
          <a:noFill/>
        </p:spPr>
      </p:pic>
      <p:pic>
        <p:nvPicPr>
          <p:cNvPr id="27654" name="Picture 6" descr="https://i.ya-webdesign.com/images/helicopter-cartoon-png-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6386" y="0"/>
            <a:ext cx="1003347" cy="794472"/>
          </a:xfrm>
          <a:prstGeom prst="rect">
            <a:avLst/>
          </a:prstGeom>
          <a:noFill/>
        </p:spPr>
      </p:pic>
      <p:pic>
        <p:nvPicPr>
          <p:cNvPr id="8" name="Picture 6" descr="https://i.ya-webdesign.com/images/helicopter-cartoon-png-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9816" y="0"/>
            <a:ext cx="1003347" cy="794472"/>
          </a:xfrm>
          <a:prstGeom prst="rect">
            <a:avLst/>
          </a:prstGeom>
          <a:noFill/>
        </p:spPr>
      </p:pic>
      <p:pic>
        <p:nvPicPr>
          <p:cNvPr id="10" name="Picture 14" descr="http://img4.imageshack.us/img4/2120/frame0991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318284" y="3712087"/>
            <a:ext cx="900000" cy="900000"/>
          </a:xfrm>
          <a:prstGeom prst="rect">
            <a:avLst/>
          </a:prstGeom>
          <a:noFill/>
        </p:spPr>
      </p:pic>
      <p:pic>
        <p:nvPicPr>
          <p:cNvPr id="27658" name="Picture 10" descr="https://image.freepik.com/free-vector/_43633-63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452" y="547432"/>
            <a:ext cx="2146317" cy="2670897"/>
          </a:xfrm>
          <a:prstGeom prst="rect">
            <a:avLst/>
          </a:prstGeom>
          <a:noFill/>
        </p:spPr>
      </p:pic>
      <p:pic>
        <p:nvPicPr>
          <p:cNvPr id="13" name="Picture 10" descr="https://image.freepik.com/free-vector/_43633-63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34488" y="538468"/>
            <a:ext cx="2146317" cy="2670897"/>
          </a:xfrm>
          <a:prstGeom prst="rect">
            <a:avLst/>
          </a:prstGeom>
          <a:noFill/>
        </p:spPr>
      </p:pic>
      <p:pic>
        <p:nvPicPr>
          <p:cNvPr id="14" name="Picture 14" descr="http://img4.imageshack.us/img4/2120/frame0991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38872" y="3694158"/>
            <a:ext cx="900000" cy="900000"/>
          </a:xfrm>
          <a:prstGeom prst="rect">
            <a:avLst/>
          </a:prstGeom>
          <a:noFill/>
        </p:spPr>
      </p:pic>
      <p:pic>
        <p:nvPicPr>
          <p:cNvPr id="27660" name="Picture 12" descr="https://biograf.academic.ru/pictures/wiki/files/82/Russian_license_plate_%28known_as_federal_plate%29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1F1A17"/>
              </a:clrFrom>
              <a:clrTo>
                <a:srgbClr val="1F1A1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6112" y="2507944"/>
            <a:ext cx="1155639" cy="250545"/>
          </a:xfrm>
          <a:prstGeom prst="rect">
            <a:avLst/>
          </a:prstGeom>
          <a:noFill/>
        </p:spPr>
      </p:pic>
      <p:pic>
        <p:nvPicPr>
          <p:cNvPr id="16" name="Picture 12" descr="https://biograf.academic.ru/pictures/wiki/files/82/Russian_license_plate_%28known_as_federal_plate%29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1F1A17"/>
              </a:clrFrom>
              <a:clrTo>
                <a:srgbClr val="1F1A1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0865" y="2498980"/>
            <a:ext cx="1155639" cy="250545"/>
          </a:xfrm>
          <a:prstGeom prst="rect">
            <a:avLst/>
          </a:prstGeom>
          <a:noFill/>
        </p:spPr>
      </p:pic>
      <p:pic>
        <p:nvPicPr>
          <p:cNvPr id="17" name="Picture 14" descr="http://img4.imageshack.us/img4/2120/frame0991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568425" y="3712088"/>
            <a:ext cx="900000" cy="900000"/>
          </a:xfrm>
          <a:prstGeom prst="rect">
            <a:avLst/>
          </a:prstGeom>
          <a:noFill/>
        </p:spPr>
      </p:pic>
      <p:pic>
        <p:nvPicPr>
          <p:cNvPr id="27664" name="Picture 16" descr="https://ds05.infourok.ru/uploads/ex/040d/000806d4-9edb5d4d/2/hello_html_m59134a3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0163" y="2384612"/>
            <a:ext cx="738717" cy="1108076"/>
          </a:xfrm>
          <a:prstGeom prst="rect">
            <a:avLst/>
          </a:prstGeom>
          <a:noFill/>
        </p:spPr>
      </p:pic>
      <p:pic>
        <p:nvPicPr>
          <p:cNvPr id="20" name="Picture 16" descr="https://ds05.infourok.ru/uploads/ex/040d/000806d4-9edb5d4d/2/hello_html_m59134a3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8022" y="2286001"/>
            <a:ext cx="738717" cy="1108076"/>
          </a:xfrm>
          <a:prstGeom prst="rect">
            <a:avLst/>
          </a:prstGeom>
          <a:noFill/>
        </p:spPr>
      </p:pic>
      <p:pic>
        <p:nvPicPr>
          <p:cNvPr id="21" name="Picture 14" descr="http://img4.imageshack.us/img4/2120/frame0991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33836" y="3667265"/>
            <a:ext cx="900000" cy="900000"/>
          </a:xfrm>
          <a:prstGeom prst="rect">
            <a:avLst/>
          </a:prstGeom>
          <a:noFill/>
        </p:spPr>
      </p:pic>
      <p:pic>
        <p:nvPicPr>
          <p:cNvPr id="27666" name="Picture 18" descr="https://avatars.mds.yandex.net/get-pdb/1549417/f7c1fda5-4034-4400-84f6-38e1e1864120/s12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268937" y="690282"/>
            <a:ext cx="751155" cy="797859"/>
          </a:xfrm>
          <a:prstGeom prst="rect">
            <a:avLst/>
          </a:prstGeom>
          <a:noFill/>
        </p:spPr>
      </p:pic>
      <p:pic>
        <p:nvPicPr>
          <p:cNvPr id="23" name="Picture 18" descr="https://avatars.mds.yandex.net/get-pdb/1549417/f7c1fda5-4034-4400-84f6-38e1e1864120/s12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4867831" y="690282"/>
            <a:ext cx="751155" cy="797859"/>
          </a:xfrm>
          <a:prstGeom prst="rect">
            <a:avLst/>
          </a:prstGeom>
          <a:noFill/>
        </p:spPr>
      </p:pic>
      <p:pic>
        <p:nvPicPr>
          <p:cNvPr id="24" name="Picture 14" descr="http://img4.imageshack.us/img4/2120/frame0991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809601" y="3631406"/>
            <a:ext cx="900000" cy="900000"/>
          </a:xfrm>
          <a:prstGeom prst="rect">
            <a:avLst/>
          </a:prstGeom>
          <a:noFill/>
        </p:spPr>
      </p:pic>
      <p:pic>
        <p:nvPicPr>
          <p:cNvPr id="27668" name="Picture 20" descr="https://storage.needpix.com/rsynced_images/cloud-2017524_128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5137" y="0"/>
            <a:ext cx="1102157" cy="556245"/>
          </a:xfrm>
          <a:prstGeom prst="rect">
            <a:avLst/>
          </a:prstGeom>
          <a:noFill/>
        </p:spPr>
      </p:pic>
      <p:pic>
        <p:nvPicPr>
          <p:cNvPr id="26" name="Picture 20" descr="https://storage.needpix.com/rsynced_images/cloud-2017524_128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1278" y="0"/>
            <a:ext cx="1102157" cy="556245"/>
          </a:xfrm>
          <a:prstGeom prst="rect">
            <a:avLst/>
          </a:prstGeom>
          <a:noFill/>
        </p:spPr>
      </p:pic>
      <p:pic>
        <p:nvPicPr>
          <p:cNvPr id="27" name="Picture 14" descr="http://img4.imageshack.us/img4/2120/frame0991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948119" y="3595547"/>
            <a:ext cx="900000" cy="90000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851646" y="4831977"/>
            <a:ext cx="7727577" cy="1281953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n w="1905"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r>
              <a:rPr lang="ru-RU" sz="2400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Сравни и найди 7 отличий. На левой картинке кликни по той детали, которой нет на правой картинке.</a:t>
            </a:r>
          </a:p>
          <a:p>
            <a:pPr algn="ctr"/>
            <a:endParaRPr lang="ru-RU" dirty="0"/>
          </a:p>
        </p:txBody>
      </p:sp>
      <p:sp>
        <p:nvSpPr>
          <p:cNvPr id="29" name="Стрелка вправо 28">
            <a:hlinkClick r:id="" action="ppaction://hlinkshowjump?jump=nextslide"/>
          </p:cNvPr>
          <p:cNvSpPr/>
          <p:nvPr/>
        </p:nvSpPr>
        <p:spPr>
          <a:xfrm>
            <a:off x="8017580" y="6131218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>
            <a:hlinkClick r:id="" action="ppaction://hlinkshowjump?jump=previousslide"/>
          </p:cNvPr>
          <p:cNvSpPr/>
          <p:nvPr/>
        </p:nvSpPr>
        <p:spPr>
          <a:xfrm flipH="1">
            <a:off x="271447" y="6125391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6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6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6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>
            <a:off x="1582270" y="6113929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2783541" y="6104965"/>
            <a:ext cx="978408" cy="484632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6477000" y="5791200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467600" y="5791200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www.astro.uwo.ca/science_olympics/images/amarod01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55" t="12501" r="9408" b="6250"/>
          <a:stretch>
            <a:fillRect/>
          </a:stretch>
        </p:blipFill>
        <p:spPr bwMode="auto">
          <a:xfrm>
            <a:off x="372035" y="0"/>
            <a:ext cx="8534400" cy="5638800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10000" r="90000">
                        <a14:backgroundMark x1="37600" y1="17200" x2="37600" y2="17200"/>
                        <a14:backgroundMark x1="32200" y1="3600" x2="32200" y2="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01" r="19383"/>
          <a:stretch/>
        </p:blipFill>
        <p:spPr>
          <a:xfrm>
            <a:off x="4267200" y="5486400"/>
            <a:ext cx="816205" cy="1232647"/>
          </a:xfrm>
          <a:prstGeom prst="rect">
            <a:avLst/>
          </a:prstGeom>
        </p:spPr>
      </p:pic>
      <p:sp>
        <p:nvSpPr>
          <p:cNvPr id="23" name="Минус 22"/>
          <p:cNvSpPr/>
          <p:nvPr/>
        </p:nvSpPr>
        <p:spPr>
          <a:xfrm rot="2428255">
            <a:off x="1194744" y="1111119"/>
            <a:ext cx="893445" cy="244457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Минус 23"/>
          <p:cNvSpPr/>
          <p:nvPr/>
        </p:nvSpPr>
        <p:spPr>
          <a:xfrm rot="2395547">
            <a:off x="1173049" y="3869654"/>
            <a:ext cx="911627" cy="224117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Минус 24"/>
          <p:cNvSpPr/>
          <p:nvPr/>
        </p:nvSpPr>
        <p:spPr>
          <a:xfrm rot="5400000">
            <a:off x="4509247" y="1084731"/>
            <a:ext cx="681318" cy="242047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Минус 25"/>
          <p:cNvSpPr/>
          <p:nvPr/>
        </p:nvSpPr>
        <p:spPr>
          <a:xfrm>
            <a:off x="5746377" y="1317813"/>
            <a:ext cx="699248" cy="26894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Минус 28"/>
          <p:cNvSpPr/>
          <p:nvPr/>
        </p:nvSpPr>
        <p:spPr>
          <a:xfrm rot="2641926">
            <a:off x="7131326" y="3790587"/>
            <a:ext cx="916775" cy="319435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https://pixy.org/src/52/52878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02669" y="1891551"/>
            <a:ext cx="950912" cy="1013013"/>
          </a:xfrm>
          <a:prstGeom prst="rect">
            <a:avLst/>
          </a:prstGeom>
          <a:noFill/>
        </p:spPr>
      </p:pic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8017580" y="6131218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>
            <a:hlinkClick r:id="" action="ppaction://hlinkshowjump?jump=previousslide"/>
          </p:cNvPr>
          <p:cNvSpPr/>
          <p:nvPr/>
        </p:nvSpPr>
        <p:spPr>
          <a:xfrm flipH="1">
            <a:off x="271447" y="6125391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5F94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5F94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0.00034 -0.177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299 -0.17778 L -0.43299 -0.5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799 -0.51111 L -0.35799 -0.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466 -0.6 L -0.42466 -0.9333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6D2F8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D2F8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95 -0.22314 L -0.10295 -0.378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0F610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0F61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98 -0.37755 L -0.16198 -0.7108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9 -0.71087 L -0.03559 -0.7854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0F20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0F2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13 -0.78425 L -0.09809 -0.8479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0F610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0F61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3 -0.84768 L 0.00973 -0.9233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9" presetClass="emph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1B56B"/>
                                      </p:to>
                                    </p:animClr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1B56B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237 -0.63773 L 0.39132 -0.8349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9" presetClass="emph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0F610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0F61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66 -0.83611 L 0.17466 -0.90694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9" presetClass="emph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18 -0.22708 L -0.04305 -0.5379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5F940"/>
                                      </p:to>
                                    </p:animClr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5F940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17778 L -0.43299 -0.1777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799 -0.6 L -0.42466 -0.6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966 -0.85556 L -0.35799 -0.85556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F519"/>
                                      </p:to>
                                    </p:animClr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F519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295 -0.44537 L -0.36128 -0.44537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B759"/>
                                      </p:to>
                                    </p:animClr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B759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95 -0.3787 L -0.16197 -0.37754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9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9 -0.78541 L -0.09913 -0.78425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9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132 -0.83495 L 0.17466 -0.83611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9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0F610"/>
                                      </p:to>
                                    </p:animClr>
                                    <p:animClr clrSpc="rgb" dir="cw">
                                      <p:cBhvr>
                                        <p:cTn id="1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0F610"/>
                                      </p:to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619 -0.58032 L 0.39028 -0.58287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9" presetClass="emph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705 -0.22824 L -0.04218 -0.22708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299 -0.51111 L -0.35799 -0.51111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466 -0.93333 L -0.19966 -0.93333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798 -0.64444 L -0.30295 -0.64537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128 -0.22314 L -0.10295 -0.22314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9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97 -0.71087 L -0.03559 -0.71087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9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09 -0.84791 L 0.00973 -0.84768 " pathEditMode="relative" rAng="0" ptsTypes="AA">
                                      <p:cBhvr>
                                        <p:cTn id="2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9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B759"/>
                                      </p:to>
                                    </p:animClr>
                                    <p:animClr clrSpc="rgb" dir="cw">
                                      <p:cBhvr>
                                        <p:cTn id="2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B759"/>
                                      </p:to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3 -0.92337 L 0.1106 -0.92337 " pathEditMode="relative" rAng="0" ptsTypes="AA">
                                      <p:cBhvr>
                                        <p:cTn id="2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9" presetClass="emph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45FA"/>
                                      </p:to>
                                    </p:animClr>
                                    <p:animClr clrSpc="rgb" dir="cw">
                                      <p:cBhvr>
                                        <p:cTn id="2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45FA"/>
                                      </p:to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77 -0.77314 L 0.33247 -0.7743 " pathEditMode="relative" rAng="0" ptsTypes="AA">
                                      <p:cBhvr>
                                        <p:cTn id="2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9" presetClass="emph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247 -0.63796 L 0.39237 -0.63773 " pathEditMode="relative" rAng="0" ptsTypes="AA">
                                      <p:cBhvr>
                                        <p:cTn id="2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9" presetClass="emph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B759"/>
                                      </p:to>
                                    </p:animClr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B759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66 -0.90694 L 0.44514 -0.90717 " pathEditMode="relative" rAng="0" ptsTypes="AA">
                                      <p:cBhvr>
                                        <p:cTn id="2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9" presetClass="emph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45FA"/>
                                      </p:to>
                                    </p:animClr>
                                    <p:animClr clrSpc="rgb" dir="cw">
                                      <p:cBhvr>
                                        <p:cTn id="2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45FA"/>
                                      </p:to>
                                    </p:animClr>
                                    <p:set>
                                      <p:cBhvr>
                                        <p:cTn id="2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115 -0.48842 L 0.44705 -0.48981 " pathEditMode="relative" rAng="0" ptsTypes="AA">
                                      <p:cBhvr>
                                        <p:cTn id="2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966 -0.93333 L -0.19966 -0.85556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8F618"/>
                                      </p:to>
                                    </p:animClr>
                                    <p:animClr clrSpc="rgb" dir="cw">
                                      <p:cBhvr>
                                        <p:cTn id="3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8F618"/>
                                      </p:to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798 -0.85555 L -0.35798 -0.64444 " pathEditMode="relative" rAng="0" ptsTypes="AA">
                                      <p:cBhvr>
                                        <p:cTn id="3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F519"/>
                                      </p:to>
                                    </p:animClr>
                                    <p:animClr clrSpc="rgb" dir="cw">
                                      <p:cBhvr>
                                        <p:cTn id="3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F519"/>
                                      </p:to>
                                    </p:animClr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295 -0.64537 L -0.30295 -0.44537 " pathEditMode="relative" rAng="0" ptsTypes="AA">
                                      <p:cBhvr>
                                        <p:cTn id="3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128 -0.44537 L -0.36128 -0.22315 " pathEditMode="relative" rAng="0" ptsTypes="AA">
                                      <p:cBhvr>
                                        <p:cTn id="3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9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45FA"/>
                                      </p:to>
                                    </p:animClr>
                                    <p:animClr clrSpc="rgb" dir="cw">
                                      <p:cBhvr>
                                        <p:cTn id="3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45FA"/>
                                      </p:to>
                                    </p:animClr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6 -0.92337 L 0.11077 -0.77314 " pathEditMode="relative" rAng="0" ptsTypes="AA">
                                      <p:cBhvr>
                                        <p:cTn id="3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9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DA85E"/>
                                      </p:to>
                                    </p:animClr>
                                    <p:animClr clrSpc="rgb" dir="cw">
                                      <p:cBhvr>
                                        <p:cTn id="3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A85E"/>
                                      </p:to>
                                    </p:animClr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247 -0.7743 L 0.33247 -0.63796 " pathEditMode="relative" rAng="0" ptsTypes="AA">
                                      <p:cBhvr>
                                        <p:cTn id="3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9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3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3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514 -0.90717 L 0.44619 -0.58032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9" presetClass="emph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028 -0.58287 L 0.39115 -0.48842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9" presetClass="emph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0F610"/>
                                      </p:to>
                                    </p:animClr>
                                    <p:animClr clrSpc="rgb" dir="cw">
                                      <p:cBhvr>
                                        <p:cTn id="3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0F610"/>
                                      </p:to>
                                    </p:animClr>
                                    <p:set>
                                      <p:cBhvr>
                                        <p:cTn id="3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705 -0.48981 L 0.44705 -0.22824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7" grpId="9" animBg="1"/>
      <p:bldP spid="7" grpId="10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8" grpId="7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Рисунок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1198" y="1475282"/>
            <a:ext cx="1969179" cy="29751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01" r="99398">
                        <a14:backgroundMark x1="32331" y1="11133" x2="32331" y2="11133"/>
                        <a14:backgroundMark x1="90075" y1="40918" x2="90075" y2="40918"/>
                        <a14:backgroundMark x1="14586" y1="81445" x2="14586" y2="81445"/>
                        <a14:backgroundMark x1="49023" y1="93164" x2="49023" y2="93164"/>
                        <a14:backgroundMark x1="86165" y1="86230" x2="86165" y2="86230"/>
                        <a14:backgroundMark x1="91729" y1="2344" x2="91729" y2="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64658" y="0"/>
            <a:ext cx="1503346" cy="2352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6138" y1="17572" x2="56138" y2="17572"/>
                        <a14:foregroundMark x1="62575" y1="24121" x2="62575" y2="24121"/>
                        <a14:foregroundMark x1="49850" y1="14217" x2="49850" y2="14217"/>
                        <a14:foregroundMark x1="43413" y1="17891" x2="43413" y2="17891"/>
                        <a14:foregroundMark x1="46557" y1="14856" x2="46557" y2="14856"/>
                        <a14:foregroundMark x1="66018" y1="24441" x2="66018" y2="24441"/>
                        <a14:foregroundMark x1="65419" y1="28435" x2="65419" y2="28435"/>
                        <a14:foregroundMark x1="44311" y1="26198" x2="44311" y2="26198"/>
                        <a14:foregroundMark x1="52395" y1="30511" x2="52395" y2="30511"/>
                        <a14:foregroundMark x1="47156" y1="36422" x2="47156" y2="36422"/>
                        <a14:foregroundMark x1="41467" y1="24441" x2="41467" y2="24441"/>
                        <a14:foregroundMark x1="41916" y1="20447" x2="41916" y2="20447"/>
                        <a14:foregroundMark x1="41617" y1="16613" x2="41617" y2="16613"/>
                        <a14:foregroundMark x1="42814" y1="14217" x2="42814" y2="14217"/>
                        <a14:foregroundMark x1="45509" y1="18530" x2="45509" y2="18530"/>
                        <a14:foregroundMark x1="45808" y1="12300" x2="45808" y2="12300"/>
                        <a14:foregroundMark x1="64820" y1="32109" x2="64820" y2="32109"/>
                        <a14:foregroundMark x1="66916" y1="28435" x2="66916" y2="28435"/>
                        <a14:foregroundMark x1="67814" y1="26198" x2="67814" y2="26198"/>
                        <a14:backgroundMark x1="87725" y1="36422" x2="87725" y2="36422"/>
                        <a14:backgroundMark x1="73802" y1="36422" x2="73802" y2="36422"/>
                        <a14:backgroundMark x1="25150" y1="26198" x2="25150" y2="26198"/>
                        <a14:backgroundMark x1="21707" y1="74601" x2="21707" y2="74601"/>
                        <a14:backgroundMark x1="8383" y1="73962" x2="8383" y2="73962"/>
                        <a14:backgroundMark x1="39072" y1="95527" x2="39072" y2="95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13" r="15151"/>
          <a:stretch/>
        </p:blipFill>
        <p:spPr>
          <a:xfrm flipH="1">
            <a:off x="1185617" y="2916155"/>
            <a:ext cx="1601752" cy="21130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19876" y1="9556" x2="19876" y2="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33" y="4415334"/>
            <a:ext cx="1337360" cy="2442666"/>
          </a:xfrm>
          <a:prstGeom prst="rect">
            <a:avLst/>
          </a:prstGeom>
        </p:spPr>
      </p:pic>
      <p:pic>
        <p:nvPicPr>
          <p:cNvPr id="8" name="Picture 2" descr="https://avatars.mds.yandex.net/get-zen_doc/1641493/pub_5d73de98eb268200ad76f9c5_5d73e0c592414d00ad15a968/scale_120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72520" y="2986216"/>
            <a:ext cx="1290917" cy="2509147"/>
          </a:xfrm>
          <a:prstGeom prst="rect">
            <a:avLst/>
          </a:prstGeom>
          <a:noFill/>
        </p:spPr>
      </p:pic>
      <p:sp>
        <p:nvSpPr>
          <p:cNvPr id="2052" name="AutoShape 4" descr="https://www.pinclipart.com/picdir/middle/17-176970_personnages-illustration-individu-personne-imagen-animada-de-modist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https://a.d-cd.net/9903396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https://www.clipartmax.com/png/full/40-409813_construction-worker-architectural-engineering-clip-handyman-p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трелка вправо 11">
            <a:hlinkClick r:id="" action="ppaction://hlinkshowjump?jump=previousslide"/>
          </p:cNvPr>
          <p:cNvSpPr/>
          <p:nvPr/>
        </p:nvSpPr>
        <p:spPr>
          <a:xfrm flipH="1">
            <a:off x="235588" y="6086394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12" action="ppaction://hlinksldjump"/>
          </p:cNvPr>
          <p:cNvSpPr/>
          <p:nvPr/>
        </p:nvSpPr>
        <p:spPr>
          <a:xfrm>
            <a:off x="8319247" y="6203576"/>
            <a:ext cx="824753" cy="6544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люс 13">
            <a:hlinkClick r:id="rId12" action="ppaction://hlinksldjump"/>
          </p:cNvPr>
          <p:cNvSpPr/>
          <p:nvPr/>
        </p:nvSpPr>
        <p:spPr>
          <a:xfrm rot="2409948">
            <a:off x="8308105" y="6150532"/>
            <a:ext cx="842681" cy="782241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100000" l="10000" r="90000">
                        <a14:backgroundMark x1="37600" y1="17200" x2="37600" y2="17200"/>
                        <a14:backgroundMark x1="32200" y1="3600" x2="32200" y2="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01" r="19383"/>
          <a:stretch/>
        </p:blipFill>
        <p:spPr>
          <a:xfrm>
            <a:off x="5585009" y="-315512"/>
            <a:ext cx="1960047" cy="2960100"/>
          </a:xfrm>
          <a:prstGeom prst="rect">
            <a:avLst/>
          </a:prstGeom>
        </p:spPr>
      </p:pic>
      <p:pic>
        <p:nvPicPr>
          <p:cNvPr id="15" name="Picture 2" descr="https://avatars.mds.yandex.net/get-pdb/988718/091e2114-1d8b-4589-bb32-2de35e16a050/orig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67749" y="-538253"/>
            <a:ext cx="7135905" cy="6631347"/>
          </a:xfrm>
          <a:prstGeom prst="rect">
            <a:avLst/>
          </a:prstGeom>
          <a:noFill/>
        </p:spPr>
      </p:pic>
      <p:pic>
        <p:nvPicPr>
          <p:cNvPr id="2" name="Для приучения собаки - Звуки салюта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00"/>
                  <p14:fade in="400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33377" y="16033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0.22083 0.262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13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46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308198" y="203569"/>
            <a:ext cx="3639859" cy="6458488"/>
          </a:xfrm>
          <a:prstGeom prst="rect">
            <a:avLst/>
          </a:prstGeom>
          <a:gradFill>
            <a:gsLst>
              <a:gs pos="0">
                <a:srgbClr val="F2FF7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hlinkClick r:id="" action="ppaction://noaction">
              <a:snd r:embed="rId3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718" y="756640"/>
            <a:ext cx="1587231" cy="1286059"/>
          </a:xfrm>
          <a:prstGeom prst="rect">
            <a:avLst/>
          </a:prstGeom>
        </p:spPr>
      </p:pic>
      <p:pic>
        <p:nvPicPr>
          <p:cNvPr id="4" name="Рисунок 3">
            <a:hlinkClick r:id="" action="ppaction://noaction">
              <a:snd r:embed="rId3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17" b="100000" l="0" r="99587">
                        <a14:backgroundMark x1="47107" y1="30847" x2="47107" y2="30847"/>
                        <a14:backgroundMark x1="83884" y1="95254" x2="83884" y2="9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25128">
            <a:off x="4862865" y="2759309"/>
            <a:ext cx="2694937" cy="1643911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3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449" y="4339730"/>
            <a:ext cx="1983228" cy="974261"/>
          </a:xfrm>
          <a:prstGeom prst="rect">
            <a:avLst/>
          </a:prstGeom>
        </p:spPr>
      </p:pic>
      <p:pic>
        <p:nvPicPr>
          <p:cNvPr id="6" name="Рисунок 5">
            <a:hlinkClick r:id="" action="ppaction://noaction">
              <a:snd r:embed="rId3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469" y="372605"/>
            <a:ext cx="1639076" cy="1321505"/>
          </a:xfrm>
          <a:prstGeom prst="rect">
            <a:avLst/>
          </a:prstGeom>
        </p:spPr>
      </p:pic>
      <p:pic>
        <p:nvPicPr>
          <p:cNvPr id="7" name="Рисунок 6">
            <a:hlinkClick r:id="" action="ppaction://noaction">
              <a:snd r:embed="rId3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70" b="96903" l="0" r="100000">
                        <a14:backgroundMark x1="72593" y1="83186" x2="72593" y2="83186"/>
                        <a14:backgroundMark x1="10000" y1="16814" x2="10000" y2="168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1231">
            <a:off x="5353064" y="5437446"/>
            <a:ext cx="2243134" cy="937910"/>
          </a:xfrm>
          <a:prstGeom prst="rect">
            <a:avLst/>
          </a:prstGeom>
        </p:spPr>
      </p:pic>
      <p:pic>
        <p:nvPicPr>
          <p:cNvPr id="8" name="Рисунок 7">
            <a:hlinkClick r:id="" action="ppaction://noaction">
              <a:snd r:embed="rId3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364" r="99091">
                        <a14:backgroundMark x1="32727" y1="30131" x2="32727" y2="30131"/>
                        <a14:backgroundMark x1="74545" y1="75109" x2="74545" y2="75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7685">
            <a:off x="7485378" y="2623154"/>
            <a:ext cx="1555674" cy="1619315"/>
          </a:xfrm>
          <a:prstGeom prst="rect">
            <a:avLst/>
          </a:prstGeom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641063" y="5889171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38896" y="203569"/>
            <a:ext cx="5108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которых повар готовит вкусные блюда?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>
            <a:hlinkClick r:id="" action="ppaction://hlinkshowjump?jump=previousslide"/>
          </p:cNvPr>
          <p:cNvSpPr/>
          <p:nvPr/>
        </p:nvSpPr>
        <p:spPr>
          <a:xfrm flipH="1">
            <a:off x="468670" y="5889171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301" r="99398">
                        <a14:backgroundMark x1="32331" y1="11133" x2="32331" y2="11133"/>
                        <a14:backgroundMark x1="90075" y1="40918" x2="90075" y2="40918"/>
                        <a14:backgroundMark x1="14586" y1="81445" x2="14586" y2="81445"/>
                        <a14:backgroundMark x1="49023" y1="93164" x2="49023" y2="93164"/>
                        <a14:backgroundMark x1="86165" y1="86230" x2="86165" y2="86230"/>
                        <a14:backgroundMark x1="91729" y1="2344" x2="91729" y2="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981" y="1275937"/>
            <a:ext cx="2602436" cy="407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1362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-0.46024 0.05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21" y="2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24115 -0.0476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6" y="-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6 L -0.42135 0.093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76" y="46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st.weblancer.net/download/2306153_935xp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429" y="0"/>
            <a:ext cx="3295242" cy="4391306"/>
          </a:xfrm>
          <a:prstGeom prst="rect">
            <a:avLst/>
          </a:prstGeom>
          <a:noFill/>
        </p:spPr>
      </p:pic>
      <p:pic>
        <p:nvPicPr>
          <p:cNvPr id="3" name="Picture 2" descr="https://st.weblancer.net/download/2306153_935x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1181" y="0"/>
            <a:ext cx="3295242" cy="4391306"/>
          </a:xfrm>
          <a:prstGeom prst="rect">
            <a:avLst/>
          </a:prstGeom>
          <a:noFill/>
        </p:spPr>
      </p:pic>
      <p:pic>
        <p:nvPicPr>
          <p:cNvPr id="26638" name="Picture 14" descr="http://zezete2.z.e.pic.centerblog.net/o/7165e3f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36" y="2947112"/>
            <a:ext cx="283730" cy="360865"/>
          </a:xfrm>
          <a:prstGeom prst="rect">
            <a:avLst/>
          </a:prstGeom>
          <a:noFill/>
        </p:spPr>
      </p:pic>
      <p:pic>
        <p:nvPicPr>
          <p:cNvPr id="10" name="Picture 14" descr="http://zezete2.z.e.pic.centerblog.net/o/7165e3f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8483" y="2947112"/>
            <a:ext cx="283730" cy="360865"/>
          </a:xfrm>
          <a:prstGeom prst="rect">
            <a:avLst/>
          </a:prstGeom>
          <a:noFill/>
        </p:spPr>
      </p:pic>
      <p:pic>
        <p:nvPicPr>
          <p:cNvPr id="11" name="Picture 14" descr="http://img4.imageshack.us/img4/2120/frame0991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647207" y="0"/>
            <a:ext cx="900000" cy="900000"/>
          </a:xfrm>
          <a:prstGeom prst="rect">
            <a:avLst/>
          </a:prstGeom>
          <a:noFill/>
        </p:spPr>
      </p:pic>
      <p:pic>
        <p:nvPicPr>
          <p:cNvPr id="26640" name="Picture 16" descr="https://static.goods.ru/medias/images/1186/100022826295b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9699" y="0"/>
            <a:ext cx="697604" cy="445806"/>
          </a:xfrm>
          <a:prstGeom prst="rect">
            <a:avLst/>
          </a:prstGeom>
          <a:noFill/>
        </p:spPr>
      </p:pic>
      <p:pic>
        <p:nvPicPr>
          <p:cNvPr id="13" name="Picture 16" descr="https://static.goods.ru/medias/images/1186/100022826295b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7487" y="0"/>
            <a:ext cx="697604" cy="445806"/>
          </a:xfrm>
          <a:prstGeom prst="rect">
            <a:avLst/>
          </a:prstGeom>
          <a:noFill/>
        </p:spPr>
      </p:pic>
      <p:pic>
        <p:nvPicPr>
          <p:cNvPr id="14" name="Picture 14" descr="http://img4.imageshack.us/img4/2120/frame0991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60219" y="421341"/>
            <a:ext cx="900000" cy="900000"/>
          </a:xfrm>
          <a:prstGeom prst="rect">
            <a:avLst/>
          </a:prstGeom>
          <a:noFill/>
        </p:spPr>
      </p:pic>
      <p:pic>
        <p:nvPicPr>
          <p:cNvPr id="26644" name="Picture 20" descr="https://i4.photo.2gis.com/images/branch/74/10414574143394084_6e4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AFCFB"/>
              </a:clrFrom>
              <a:clrTo>
                <a:srgbClr val="FAFC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0918" y="2845343"/>
            <a:ext cx="1071208" cy="598091"/>
          </a:xfrm>
          <a:prstGeom prst="rect">
            <a:avLst/>
          </a:prstGeom>
          <a:noFill/>
        </p:spPr>
      </p:pic>
      <p:pic>
        <p:nvPicPr>
          <p:cNvPr id="17" name="Picture 20" descr="https://i4.photo.2gis.com/images/branch/74/10414574143394084_6e4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AFCFB"/>
              </a:clrFrom>
              <a:clrTo>
                <a:srgbClr val="FAFC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4565" y="2863272"/>
            <a:ext cx="1071208" cy="598091"/>
          </a:xfrm>
          <a:prstGeom prst="rect">
            <a:avLst/>
          </a:prstGeom>
          <a:noFill/>
        </p:spPr>
      </p:pic>
      <p:pic>
        <p:nvPicPr>
          <p:cNvPr id="18" name="Picture 14" descr="http://img4.imageshack.us/img4/2120/frame0991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674102" y="1308846"/>
            <a:ext cx="900000" cy="900000"/>
          </a:xfrm>
          <a:prstGeom prst="rect">
            <a:avLst/>
          </a:prstGeom>
          <a:noFill/>
        </p:spPr>
      </p:pic>
      <p:pic>
        <p:nvPicPr>
          <p:cNvPr id="26648" name="Picture 24" descr="http://glavpatent.ru/assets/images/im5/yabloko-tovarnyi-znak-appl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6352" y="3827930"/>
            <a:ext cx="564776" cy="564776"/>
          </a:xfrm>
          <a:prstGeom prst="rect">
            <a:avLst/>
          </a:prstGeom>
          <a:noFill/>
        </p:spPr>
      </p:pic>
      <p:pic>
        <p:nvPicPr>
          <p:cNvPr id="21" name="Picture 24" descr="http://glavpatent.ru/assets/images/im5/yabloko-tovarnyi-znak-appl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03105" y="3827930"/>
            <a:ext cx="564776" cy="564776"/>
          </a:xfrm>
          <a:prstGeom prst="rect">
            <a:avLst/>
          </a:prstGeom>
          <a:noFill/>
        </p:spPr>
      </p:pic>
      <p:pic>
        <p:nvPicPr>
          <p:cNvPr id="22" name="Picture 14" descr="http://img4.imageshack.us/img4/2120/frame0991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96079" y="1945341"/>
            <a:ext cx="900000" cy="900000"/>
          </a:xfrm>
          <a:prstGeom prst="rect">
            <a:avLst/>
          </a:prstGeom>
          <a:noFill/>
        </p:spPr>
      </p:pic>
      <p:pic>
        <p:nvPicPr>
          <p:cNvPr id="26650" name="Picture 26" descr="http://st.gde-fon.com/wallpapers_original/536836_vishnya_listok_fon_8328x6788_www.Gde-Fon.com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518" b="3083"/>
          <a:stretch>
            <a:fillRect/>
          </a:stretch>
        </p:blipFill>
        <p:spPr bwMode="auto">
          <a:xfrm flipH="1">
            <a:off x="643710" y="3621741"/>
            <a:ext cx="387231" cy="313765"/>
          </a:xfrm>
          <a:prstGeom prst="rect">
            <a:avLst/>
          </a:prstGeom>
          <a:noFill/>
        </p:spPr>
      </p:pic>
      <p:pic>
        <p:nvPicPr>
          <p:cNvPr id="24" name="Picture 26" descr="http://st.gde-fon.com/wallpapers_original/536836_vishnya_listok_fon_8328x6788_www.Gde-Fon.com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518" b="3083"/>
          <a:stretch>
            <a:fillRect/>
          </a:stretch>
        </p:blipFill>
        <p:spPr bwMode="auto">
          <a:xfrm flipH="1">
            <a:off x="6031498" y="3612777"/>
            <a:ext cx="387231" cy="313765"/>
          </a:xfrm>
          <a:prstGeom prst="rect">
            <a:avLst/>
          </a:prstGeom>
          <a:noFill/>
        </p:spPr>
      </p:pic>
      <p:pic>
        <p:nvPicPr>
          <p:cNvPr id="25" name="Picture 14" descr="http://img4.imageshack.us/img4/2120/frame0991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683067" y="2707341"/>
            <a:ext cx="900000" cy="900000"/>
          </a:xfrm>
          <a:prstGeom prst="rect">
            <a:avLst/>
          </a:prstGeom>
          <a:noFill/>
        </p:spPr>
      </p:pic>
      <p:pic>
        <p:nvPicPr>
          <p:cNvPr id="26652" name="Picture 28" descr="https://goldermall.ru/netcat_files/1063/1400/rondell_rd_229.jp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0516" y="576916"/>
            <a:ext cx="866401" cy="866401"/>
          </a:xfrm>
          <a:prstGeom prst="rect">
            <a:avLst/>
          </a:prstGeom>
          <a:noFill/>
        </p:spPr>
      </p:pic>
      <p:pic>
        <p:nvPicPr>
          <p:cNvPr id="27" name="Picture 28" descr="https://goldermall.ru/netcat_files/1063/1400/rondell_rd_229.jp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25198" y="576915"/>
            <a:ext cx="866401" cy="866401"/>
          </a:xfrm>
          <a:prstGeom prst="rect">
            <a:avLst/>
          </a:prstGeom>
          <a:noFill/>
        </p:spPr>
      </p:pic>
      <p:pic>
        <p:nvPicPr>
          <p:cNvPr id="28" name="Picture 14" descr="http://img4.imageshack.us/img4/2120/frame0991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05044" y="3469341"/>
            <a:ext cx="900000" cy="900000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842681" y="5029200"/>
            <a:ext cx="7727577" cy="1281953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n w="1905"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r>
              <a:rPr lang="ru-RU" sz="2400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Сравни и найди 7 отличий. На левой картинке кликни по той детали, которой нет на правой картинке.</a:t>
            </a:r>
          </a:p>
          <a:p>
            <a:pPr algn="ctr"/>
            <a:endParaRPr lang="ru-RU" dirty="0"/>
          </a:p>
        </p:txBody>
      </p:sp>
      <p:pic>
        <p:nvPicPr>
          <p:cNvPr id="26656" name="Picture 32" descr="https://i.pinimg.com/736x/16/60/16/16601603d6683eb3371a89cc7d461cbf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4137" y="1721225"/>
            <a:ext cx="437494" cy="1013012"/>
          </a:xfrm>
          <a:prstGeom prst="rect">
            <a:avLst/>
          </a:prstGeom>
          <a:noFill/>
        </p:spPr>
      </p:pic>
      <p:pic>
        <p:nvPicPr>
          <p:cNvPr id="32" name="Picture 32" descr="https://i.pinimg.com/736x/16/60/16/16601603d6683eb3371a89cc7d461cbf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1924" y="1721224"/>
            <a:ext cx="437494" cy="1013012"/>
          </a:xfrm>
          <a:prstGeom prst="rect">
            <a:avLst/>
          </a:prstGeom>
          <a:noFill/>
        </p:spPr>
      </p:pic>
      <p:pic>
        <p:nvPicPr>
          <p:cNvPr id="33" name="Picture 14" descr="http://img4.imageshack.us/img4/2120/frame0991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18926" y="4195482"/>
            <a:ext cx="900000" cy="900000"/>
          </a:xfrm>
          <a:prstGeom prst="rect">
            <a:avLst/>
          </a:prstGeom>
          <a:noFill/>
        </p:spPr>
      </p:pic>
      <p:sp>
        <p:nvSpPr>
          <p:cNvPr id="26" name="Стрелка вправо 25">
            <a:hlinkClick r:id="" action="ppaction://hlinkshowjump?jump=nextslide"/>
          </p:cNvPr>
          <p:cNvSpPr/>
          <p:nvPr/>
        </p:nvSpPr>
        <p:spPr>
          <a:xfrm>
            <a:off x="8205839" y="6257365"/>
            <a:ext cx="785761" cy="489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>
            <a:hlinkClick r:id="" action="ppaction://hlinkshowjump?jump=previousslide"/>
          </p:cNvPr>
          <p:cNvSpPr/>
          <p:nvPr/>
        </p:nvSpPr>
        <p:spPr>
          <a:xfrm flipH="1">
            <a:off x="161364" y="6221506"/>
            <a:ext cx="836588" cy="528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6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4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66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4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6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5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6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6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4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6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5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абиринт.jpg"/>
          <p:cNvPicPr>
            <a:picLocks noChangeAspect="1"/>
          </p:cNvPicPr>
          <p:nvPr/>
        </p:nvPicPr>
        <p:blipFill>
          <a:blip r:embed="rId2" cstate="print"/>
          <a:srcRect l="17187" t="12378" r="24688" b="8738"/>
          <a:stretch>
            <a:fillRect/>
          </a:stretch>
        </p:blipFill>
        <p:spPr>
          <a:xfrm>
            <a:off x="1357290" y="142852"/>
            <a:ext cx="7215238" cy="5143512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2623831" y="5794860"/>
            <a:ext cx="1214446" cy="64294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3988999" y="5509387"/>
            <a:ext cx="785818" cy="11430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5050486" y="5705213"/>
            <a:ext cx="1428760" cy="71438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674791" y="5473528"/>
            <a:ext cx="785818" cy="121444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http://4.bp.blogspot.com/-kNWGfnBudxU/UHV6182FcKI/AAAAAAAAAMQ/Wh9RzI99NKI/s1600/carrot-paper-craft-clipar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85227" y="4286256"/>
            <a:ext cx="558773" cy="761528"/>
          </a:xfrm>
          <a:prstGeom prst="rect">
            <a:avLst/>
          </a:prstGeom>
          <a:noFill/>
        </p:spPr>
      </p:pic>
      <p:pic>
        <p:nvPicPr>
          <p:cNvPr id="1028" name="Picture 4" descr="http://steshka.ru/wp-content/uploads/2015/10/rabbit_pictures_for_kids_1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20248" y="-134471"/>
            <a:ext cx="684905" cy="1071546"/>
          </a:xfrm>
          <a:prstGeom prst="rect">
            <a:avLst/>
          </a:prstGeom>
          <a:noFill/>
        </p:spPr>
      </p:pic>
      <p:sp>
        <p:nvSpPr>
          <p:cNvPr id="15" name="Минус 14"/>
          <p:cNvSpPr/>
          <p:nvPr/>
        </p:nvSpPr>
        <p:spPr>
          <a:xfrm>
            <a:off x="3594846" y="591671"/>
            <a:ext cx="80683" cy="1945341"/>
          </a:xfrm>
          <a:prstGeom prst="mathMin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Минус 20"/>
          <p:cNvSpPr/>
          <p:nvPr/>
        </p:nvSpPr>
        <p:spPr>
          <a:xfrm>
            <a:off x="4966446" y="654424"/>
            <a:ext cx="80683" cy="1945341"/>
          </a:xfrm>
          <a:prstGeom prst="mathMin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Минус 21"/>
          <p:cNvSpPr/>
          <p:nvPr/>
        </p:nvSpPr>
        <p:spPr>
          <a:xfrm>
            <a:off x="5692587" y="-295835"/>
            <a:ext cx="80683" cy="1945341"/>
          </a:xfrm>
          <a:prstGeom prst="mathMin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Минус 22"/>
          <p:cNvSpPr/>
          <p:nvPr/>
        </p:nvSpPr>
        <p:spPr>
          <a:xfrm>
            <a:off x="7037294" y="1559859"/>
            <a:ext cx="80683" cy="1945341"/>
          </a:xfrm>
          <a:prstGeom prst="mathMin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Минус 23"/>
          <p:cNvSpPr/>
          <p:nvPr/>
        </p:nvSpPr>
        <p:spPr>
          <a:xfrm>
            <a:off x="7727576" y="2034989"/>
            <a:ext cx="80683" cy="1945341"/>
          </a:xfrm>
          <a:prstGeom prst="mathMin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8008614" y="6041572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>
            <a:hlinkClick r:id="" action="ppaction://hlinkshowjump?jump=previousslide"/>
          </p:cNvPr>
          <p:cNvSpPr/>
          <p:nvPr/>
        </p:nvSpPr>
        <p:spPr>
          <a:xfrm flipH="1">
            <a:off x="271447" y="6005712"/>
            <a:ext cx="986482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7624E-6 L 0.1033 0.00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3 0.05436 L 0.17414 0.0543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14 -0.00856 L 0.24514 -0.00856 " pathEditMode="relative" ptsTypes="AA">
                                      <p:cBhvr>
                                        <p:cTn id="2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514 0.065 L 0.32379 0.065 " pathEditMode="relative" ptsTypes="A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79 0.12792 L 0.40261 0.12792 " pathEditMode="relative" ptsTypes="AA">
                                      <p:cBhvr>
                                        <p:cTn id="4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261 0.00208 L 0.48125 0.00208 " pathEditMode="relative" ptsTypes="AA">
                                      <p:cBhvr>
                                        <p:cTn id="5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125 0.07541 L 0.70174 0.07541 " pathEditMode="relative" ptsTypes="AA">
                                      <p:cBhvr>
                                        <p:cTn id="6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mph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1 0.20124 L 0.77275 0.20124 " pathEditMode="relative" ptsTypes="AA">
                                      <p:cBhvr>
                                        <p:cTn id="7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mph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1 0.53712 L 0.77275 0.53712 " pathEditMode="relative" ptsTypes="AA">
                                      <p:cBhvr>
                                        <p:cTn id="8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mph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275 0.60004 L 0.85139 0.60004 " pathEditMode="relative" ptsTypes="AA">
                                      <p:cBhvr>
                                        <p:cTn id="9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3 0.00208 L 0.1033 0.0543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514 -0.00856 L 0.24514 0.06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79 0.065 L 0.32379 0.12792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125 0.00208 L 0.48125 0.07541 " pathEditMode="relative" ptsTypes="AA">
                                      <p:cBhvr>
                                        <p:cTn id="12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74 0.07541 L 0.70174 0.13832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1 0.13832 L 0.61511 0.20124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275 0.20124 L 0.77275 0.2748 " pathEditMode="relative" ptsTypes="AA">
                                      <p:cBhvr>
                                        <p:cTn id="15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mph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393 0.2748 L 0.69393 0.41128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mph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1 0.41128 L 0.61511 0.53712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1" presetClass="emph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275 0.53712 L 0.77275 0.60004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14 0.05436 L 0.17414 -0.00856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261 0.12792 L 0.40261 0.00208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74 0.13832 L 0.61511 0.13832 " pathEditMode="relative" ptsTypes="AA">
                                      <p:cBhvr>
                                        <p:cTn id="2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1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275 0.2748 L 0.69393 0.2748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1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393 0.41128 L 0.61511 0.41128 " pathEditMode="relative" ptsTypes="AA">
                                      <p:cBhvr>
                                        <p:cTn id="23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8" grpId="7" animBg="1"/>
      <p:bldP spid="8" grpId="8" animBg="1"/>
      <p:bldP spid="8" grpId="9" animBg="1"/>
      <p:bldP spid="9" grpId="0" animBg="1"/>
      <p:bldP spid="9" grpId="1" animBg="1"/>
      <p:bldP spid="10" grpId="2" animBg="1"/>
      <p:bldP spid="10" grpId="3" animBg="1"/>
      <p:bldP spid="10" grpId="4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2108</TotalTime>
  <Words>166</Words>
  <Application>Microsoft Office PowerPoint</Application>
  <PresentationFormat>Экран (4:3)</PresentationFormat>
  <Paragraphs>25</Paragraphs>
  <Slides>22</Slides>
  <Notes>3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</dc:creator>
  <cp:lastModifiedBy>lelik19741704@outlook.com</cp:lastModifiedBy>
  <cp:revision>197</cp:revision>
  <dcterms:created xsi:type="dcterms:W3CDTF">2017-08-14T16:25:06Z</dcterms:created>
  <dcterms:modified xsi:type="dcterms:W3CDTF">2022-12-15T13:59:26Z</dcterms:modified>
</cp:coreProperties>
</file>